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80F4B-7979-E992-2FB5-584C7405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816C5F-A70E-959C-DDE5-E10639DDF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CA1F5-7400-4594-F254-2259C6F4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62C59-C489-B835-F88D-D82BCD77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13BF5-53AB-58B4-E87C-ACC4FC52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9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E33D7-EB89-4BD9-C31B-DEA9420A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EDB9DF-69CB-D0F0-B00B-D9492C9B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90954-6781-B829-264E-CAE7AB1E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1E6FF-1DE1-A422-5A73-48196658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A9DB8-A639-688E-D1D4-EE5F30C3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3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50C889-B530-09C3-A6AB-0269D5812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0BB40B-8BF1-EDB1-2B6F-B88636255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0E2095-B130-8FE4-68F7-85F9672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EAAF1-01C9-64F9-7829-40407392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512F1-BD75-B55D-52C9-35DD865D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8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C6919-130E-15BA-927E-D1048E36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6DE8C-B85E-B9A1-3FC8-ADE3E824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2A1FF-CF2E-4EA3-6F54-D1CF1C0C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72ED4-A780-2DF6-9291-3BA9A057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71A30-8D9E-A33A-45CB-07EBA10F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BCAE8-C8FF-4BCD-0299-B9988B40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4FBBC4-93D3-8B14-67DF-6462F60D9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37029-D54C-59E5-5AB5-932C502E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D6297-81F8-5425-7ABD-DD6ACE9C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891C7-BFE2-007F-638F-326BEFB1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8E4A5-6EE9-60A8-454C-3EBE45F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C94AC-B6F0-3F1B-C4B1-682DF018B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77E39D-12D3-E01B-B201-7E8C46547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C45DB-9369-77AF-424F-AEF3122B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EB645-7F7F-4EB9-4A1A-8FCA3597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66D67-5188-FB8A-47C6-05DA5ABF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5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6A33D-7596-3603-C0CF-508543F5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2D6D5-C971-E5BD-0F27-EA19BE83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5702B8-AB04-0221-CC29-935DED868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CDFCF3-3CAC-1AA9-9831-EC7C7B1CB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7D33D2-9CD4-F709-14FF-F4DD7A822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1B911E-18CA-A1D5-77DD-4EFE2A53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FEFBDC-F427-079F-22E7-A00C3705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99FA8F-E1EF-5461-25F0-EAD931AE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7025A-A210-F19D-B79C-7B2E1780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344CCF-8603-29A3-8CFF-E13B8081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A3A82-8260-4223-82F0-88D8F1FE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BDBEB0-C11A-80DD-8E5D-09C14D5D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28CA7F-60C4-77AA-EAF4-7A6F278C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1B6800-97E1-8417-1C4D-553E9DB6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661A09-1730-E7C1-DE53-6F26CBF0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6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6F742-6E38-AE02-BAEF-BCFE4EEC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CCE7B-B767-51AF-707A-86DB2B3F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4C5FAC-075B-C819-50F4-5603F3CF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69BEC-23CF-91F0-CA92-D95620FC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406E9-A7A7-7338-D41F-3B88A542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F8ECF-689D-2478-5593-9F1C59D6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F0C4-A063-1AF0-523F-6936801C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95B343-7AA6-967F-F4DF-C9A8DFD9A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A5ED4B-D264-55F0-000E-979657A08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2F3EA-1A55-5C2A-AE68-A01AE01A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5BA508-7A9D-EED9-D2A1-F938ED1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111B2-609E-F55D-1D43-A7140BB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1D01E-0A84-3F57-5740-1602F227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3DC5F-F8FA-F48B-FDDE-E7921555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3E530-B04A-B438-2FDD-F4811DE6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0334-5C96-40BC-B6E0-F506E8F508A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9B6DE-0CA3-906F-72F4-DBB7F60FD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B9888-F6B7-162F-8701-5ED1A404A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F4EB-F4F0-4368-8477-49952E529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sh.edu.ru/subject/lesson/1566/main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-rooms.com/test/pre-intermediate-listening-test-healthy-eati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4C6AA-C536-CC2D-BE35-4C1160F93BB9}"/>
              </a:ext>
            </a:extLst>
          </p:cNvPr>
          <p:cNvSpPr txBox="1"/>
          <p:nvPr/>
        </p:nvSpPr>
        <p:spPr>
          <a:xfrm>
            <a:off x="2734236" y="5853063"/>
            <a:ext cx="843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https://resh.edu.ru/subject/lesson/1566/main/</a:t>
            </a:r>
            <a:endParaRPr lang="ru-RU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2C75D3-08E5-1C14-FFAE-7984661B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79" y="420162"/>
            <a:ext cx="6538803" cy="51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5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DDE4D-C7F1-0567-C0EF-B398A3B72883}"/>
              </a:ext>
            </a:extLst>
          </p:cNvPr>
          <p:cNvSpPr txBox="1"/>
          <p:nvPr/>
        </p:nvSpPr>
        <p:spPr>
          <a:xfrm>
            <a:off x="4511040" y="2268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idioms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21658-2212-079A-85DE-9D79355DACC3}"/>
              </a:ext>
            </a:extLst>
          </p:cNvPr>
          <p:cNvSpPr txBox="1"/>
          <p:nvPr/>
        </p:nvSpPr>
        <p:spPr>
          <a:xfrm>
            <a:off x="717174" y="1307788"/>
            <a:ext cx="10936943" cy="273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feel under the weather (not to feel well, to be ill);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feel run down (to be exhausted);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look off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(to look pale);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drop like flies ( to get ill in very large numbers).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9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44189F-262F-F265-A585-21046208B9FB}"/>
              </a:ext>
            </a:extLst>
          </p:cNvPr>
          <p:cNvSpPr txBox="1"/>
          <p:nvPr/>
        </p:nvSpPr>
        <p:spPr>
          <a:xfrm>
            <a:off x="1783976" y="58847"/>
            <a:ext cx="736002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 True, False or Not given</a:t>
            </a:r>
          </a:p>
          <a:p>
            <a:pPr algn="l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Speaker: Many people in eastern world eat the wrong food.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given</a:t>
            </a:r>
          </a:p>
          <a:p>
            <a:pPr algn="l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Speaker: I do not have any idea for improving the situation.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given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l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 Vegetarians think meat is unhealthy food.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given</a:t>
            </a:r>
          </a:p>
          <a:p>
            <a:pPr algn="l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 Cabbage contains unique and useful elements for our health.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given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l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 Speaker: The amount of food is also important.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given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F26AA-776B-700F-85F3-63C6EDDB78C6}"/>
              </a:ext>
            </a:extLst>
          </p:cNvPr>
          <p:cNvSpPr txBox="1"/>
          <p:nvPr/>
        </p:nvSpPr>
        <p:spPr>
          <a:xfrm>
            <a:off x="6275294" y="59373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https://english-rooms.com/test/pre-intermediate-listening-test-healthy-eating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00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230A47-3146-BEE9-5BF1-15A0CD8F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68" y="0"/>
            <a:ext cx="9144264" cy="514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82212-F352-4FC6-D19E-942073541AAF}"/>
              </a:ext>
            </a:extLst>
          </p:cNvPr>
          <p:cNvSpPr txBox="1"/>
          <p:nvPr/>
        </p:nvSpPr>
        <p:spPr>
          <a:xfrm>
            <a:off x="2244090" y="5438212"/>
            <a:ext cx="7703820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like to eat for breakfast 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normally like to eat for breakfast 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1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7D29E9-099A-A656-76C6-17130B9A4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06525"/>
              </p:ext>
            </p:extLst>
          </p:nvPr>
        </p:nvGraphicFramePr>
        <p:xfrm>
          <a:off x="158980" y="30286"/>
          <a:ext cx="11700511" cy="6797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5077">
                  <a:extLst>
                    <a:ext uri="{9D8B030D-6E8A-4147-A177-3AD203B41FA5}">
                      <a16:colId xmlns:a16="http://schemas.microsoft.com/office/drawing/2014/main" val="298144255"/>
                    </a:ext>
                  </a:extLst>
                </a:gridCol>
                <a:gridCol w="9945434">
                  <a:extLst>
                    <a:ext uri="{9D8B030D-6E8A-4147-A177-3AD203B41FA5}">
                      <a16:colId xmlns:a16="http://schemas.microsoft.com/office/drawing/2014/main" val="1125050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Hello, Natasha! Do you always visit this supermarket?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10563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see you, Tanya! I often buy here food.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816396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see you have bought oatmeal, cabbage, artichoke, carrot, bananas and oranges.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59392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Yes. I think what we eat is very important for our health and that's why I choose what is best for me.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582452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know, you are keen on diets and healthy food. What about pizza, sandwiches, and Cola?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111481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never buy them. They could be dangerous for our health.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541501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see. Oatmeal is not dangerous but also is not very tasty.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763960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do not think so. I eat it every morning with pleasure. As I cook it with bananas, peaches, raspberries or strawberries, it is very tasty.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0367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Sounds really tasty. I think, I will cook oatmeal tomorrow and see whether you are right.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298892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eat it every day, you will keep fit and be full of energy, you will be always in a good mood. And try to eat more fruits and vegetables and drink juice instead of coffee.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5586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Tanya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Thanks for your advice. See you later!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15655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Natasha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Goodbye</a:t>
                      </a: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62313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3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90F58-B654-3609-3568-21022C6201B1}"/>
              </a:ext>
            </a:extLst>
          </p:cNvPr>
          <p:cNvSpPr txBox="1"/>
          <p:nvPr/>
        </p:nvSpPr>
        <p:spPr>
          <a:xfrm>
            <a:off x="665018" y="713052"/>
            <a:ext cx="10972800" cy="462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you look after yourself?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many hours per night do you sleep?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    Under 6 hours       b) about 7 or 8 hours      c) more than 9 hours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often do you clean your teeth?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    Once a day           b) twice a day                        c) after every meal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often do you do physical exercise?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    Never             b) once a week            c) two or three times a week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often do you eat sweets or chocolate?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    Never           b) occasionally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(иногда)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c) quite a lot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(довольно много)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many pieces of fresh fruit do you eat per day?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1600"/>
              </a:lnSpc>
              <a:tabLst>
                <a:tab pos="106362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    One or two           b) more than two                    c) none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(ни одного)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9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4B0D1-265B-BCBC-625B-F2890B7FC060}"/>
              </a:ext>
            </a:extLst>
          </p:cNvPr>
          <p:cNvSpPr txBox="1"/>
          <p:nvPr/>
        </p:nvSpPr>
        <p:spPr>
          <a:xfrm>
            <a:off x="1422400" y="843324"/>
            <a:ext cx="8820727" cy="451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odd word and cross it out.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bacon, beef, turkey, pork, lamb,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carrot, melon, onion, cabbage, potatoes,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grapes, apple, pear, plum, nut,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beer, lemonade, tea, sugar, coffee,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ice-cream, toast with jam, pea-soup, cake.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8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B4900-C9DE-BCCF-6420-B8FCA2F0AEF4}"/>
              </a:ext>
            </a:extLst>
          </p:cNvPr>
          <p:cNvSpPr txBox="1"/>
          <p:nvPr/>
        </p:nvSpPr>
        <p:spPr>
          <a:xfrm>
            <a:off x="1893455" y="97273"/>
            <a:ext cx="81002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-make a story about your diet 8-10 sentences. Use new words.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-make a recipe from healthy foods.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-SB,p.66,ex.3</a:t>
            </a:r>
          </a:p>
        </p:txBody>
      </p:sp>
    </p:spTree>
    <p:extLst>
      <p:ext uri="{BB962C8B-B14F-4D97-AF65-F5344CB8AC3E}">
        <p14:creationId xmlns:p14="http://schemas.microsoft.com/office/powerpoint/2010/main" val="302061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4E2104-1DE0-EE4C-5A1A-438F502D097F}"/>
              </a:ext>
            </a:extLst>
          </p:cNvPr>
          <p:cNvSpPr txBox="1"/>
          <p:nvPr/>
        </p:nvSpPr>
        <p:spPr>
          <a:xfrm>
            <a:off x="1694329" y="2240287"/>
            <a:ext cx="90543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nutrition. Selection of products.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3582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91D97-2D3E-FD85-E77A-7D1C277912CB}"/>
              </a:ext>
            </a:extLst>
          </p:cNvPr>
          <p:cNvSpPr txBox="1"/>
          <p:nvPr/>
        </p:nvSpPr>
        <p:spPr>
          <a:xfrm>
            <a:off x="3048000" y="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CDAB1D-256A-4886-5451-B19FD3BD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41"/>
            <a:ext cx="12192000" cy="1097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26380-B2BA-81AD-AAAD-52241AD78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85"/>
            <a:ext cx="12192000" cy="827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AEB06-1CCF-8B78-D1E2-C3A012E9D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226"/>
            <a:ext cx="12192000" cy="961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9AC63-4E0F-6630-AD83-17B285006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050"/>
            <a:ext cx="107251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4290EF-E207-56E1-DB31-F975369A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2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4640CD-D535-980E-60E4-9E89004556A8}"/>
              </a:ext>
            </a:extLst>
          </p:cNvPr>
          <p:cNvSpPr txBox="1"/>
          <p:nvPr/>
        </p:nvSpPr>
        <p:spPr>
          <a:xfrm>
            <a:off x="2528047" y="619707"/>
            <a:ext cx="7046259" cy="5263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Phonetic exercise</a:t>
            </a:r>
            <a:endParaRPr lang="ru-RU" sz="4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Thirty days has September,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April, June and November.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has twenty-eight alone.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rest have thirty-one,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leap year coming once in four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Gives February one day more.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9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E2CD80-8858-7175-C3CA-77F866AE1317}"/>
              </a:ext>
            </a:extLst>
          </p:cNvPr>
          <p:cNvSpPr txBox="1"/>
          <p:nvPr/>
        </p:nvSpPr>
        <p:spPr>
          <a:xfrm>
            <a:off x="3917577" y="140173"/>
            <a:ext cx="6096000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Match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proverbs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6D770A-7FF2-6BAD-ABBB-8E92E4513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415"/>
              </p:ext>
            </p:extLst>
          </p:nvPr>
        </p:nvGraphicFramePr>
        <p:xfrm>
          <a:off x="838200" y="1200720"/>
          <a:ext cx="10515600" cy="4876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977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89685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Time is…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…is worth two in the evening.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9353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Time cures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- …with the lamb and rise with the lark.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83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There is a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- …a great healer.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9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Go to bed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- …early to rise makes a man healthy, wealthy and wise.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3319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An hour in the morning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- …all things.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0906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Wealth is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- …salve for every sore.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5931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Early to bed 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- …nothing without health.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788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784281-CBAE-D31B-BFDE-63EE6BA8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" y="70924"/>
            <a:ext cx="11292840" cy="67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7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23E41C7-62D5-FFA5-9953-C5203F3F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310340" y="0"/>
            <a:ext cx="9796929" cy="67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1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6A8B85-B365-E800-FC2C-0D7D48FACDBC}"/>
              </a:ext>
            </a:extLst>
          </p:cNvPr>
          <p:cNvSpPr txBox="1"/>
          <p:nvPr/>
        </p:nvSpPr>
        <p:spPr>
          <a:xfrm>
            <a:off x="1402080" y="1005840"/>
            <a:ext cx="8991600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1.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Поставьте глаголы в скобках в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_____ (score) twenty points in the match.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_____ (watch) all the Champions League matches this season.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That's amazing! She _____ (run)  fifteen kilometers this morning!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_____  (buy)  some really nice rollerblades!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Oh, no! I  _____ (lose) my money!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mum _____ (write) shopping list. It's on the kitchen table.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10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892</Words>
  <Application>Microsoft Office PowerPoint</Application>
  <PresentationFormat>Широкоэкранный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Авдеева</dc:creator>
  <cp:lastModifiedBy>Дарья Авдеева</cp:lastModifiedBy>
  <cp:revision>1</cp:revision>
  <dcterms:created xsi:type="dcterms:W3CDTF">2023-10-08T16:47:38Z</dcterms:created>
  <dcterms:modified xsi:type="dcterms:W3CDTF">2023-10-08T17:40:05Z</dcterms:modified>
</cp:coreProperties>
</file>