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6" r:id="rId4"/>
    <p:sldId id="265" r:id="rId5"/>
    <p:sldId id="267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074"/>
    <a:srgbClr val="3399FF"/>
    <a:srgbClr val="666699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0BA37-C5D5-4A73-8CDA-4D426DDBE0E5}" v="28" dt="2021-12-16T15:55:37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7" autoAdjust="0"/>
    <p:restoredTop sz="84604" autoAdjust="0"/>
  </p:normalViewPr>
  <p:slideViewPr>
    <p:cSldViewPr>
      <p:cViewPr varScale="1">
        <p:scale>
          <a:sx n="70" d="100"/>
          <a:sy n="70" d="100"/>
        </p:scale>
        <p:origin x="129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рья Авдеева" userId="f6e1ccd266af2694" providerId="LiveId" clId="{7E90BA37-C5D5-4A73-8CDA-4D426DDBE0E5}"/>
    <pc:docChg chg="undo custSel addSld delSld modSld">
      <pc:chgData name="Дарья Авдеева" userId="f6e1ccd266af2694" providerId="LiveId" clId="{7E90BA37-C5D5-4A73-8CDA-4D426DDBE0E5}" dt="2021-12-16T15:55:34.890" v="306" actId="1076"/>
      <pc:docMkLst>
        <pc:docMk/>
      </pc:docMkLst>
      <pc:sldChg chg="addSp modSp mod modNotesTx">
        <pc:chgData name="Дарья Авдеева" userId="f6e1ccd266af2694" providerId="LiveId" clId="{7E90BA37-C5D5-4A73-8CDA-4D426DDBE0E5}" dt="2021-12-16T14:38:56.662" v="37" actId="1076"/>
        <pc:sldMkLst>
          <pc:docMk/>
          <pc:sldMk cId="1857870635" sldId="256"/>
        </pc:sldMkLst>
        <pc:spChg chg="mod">
          <ac:chgData name="Дарья Авдеева" userId="f6e1ccd266af2694" providerId="LiveId" clId="{7E90BA37-C5D5-4A73-8CDA-4D426DDBE0E5}" dt="2021-12-16T14:36:01.759" v="30" actId="403"/>
          <ac:spMkLst>
            <pc:docMk/>
            <pc:sldMk cId="1857870635" sldId="256"/>
            <ac:spMk id="2" creationId="{00000000-0000-0000-0000-000000000000}"/>
          </ac:spMkLst>
        </pc:spChg>
        <pc:spChg chg="add mod">
          <ac:chgData name="Дарья Авдеева" userId="f6e1ccd266af2694" providerId="LiveId" clId="{7E90BA37-C5D5-4A73-8CDA-4D426DDBE0E5}" dt="2021-12-16T14:38:56.662" v="37" actId="1076"/>
          <ac:spMkLst>
            <pc:docMk/>
            <pc:sldMk cId="1857870635" sldId="256"/>
            <ac:spMk id="4" creationId="{D49B3B34-DE4C-4867-AC35-AB66DD851F61}"/>
          </ac:spMkLst>
        </pc:spChg>
      </pc:sldChg>
      <pc:sldChg chg="addSp modSp mod">
        <pc:chgData name="Дарья Авдеева" userId="f6e1ccd266af2694" providerId="LiveId" clId="{7E90BA37-C5D5-4A73-8CDA-4D426DDBE0E5}" dt="2021-12-16T14:57:45.732" v="58" actId="1440"/>
        <pc:sldMkLst>
          <pc:docMk/>
          <pc:sldMk cId="2400859123" sldId="260"/>
        </pc:sldMkLst>
        <pc:spChg chg="mod">
          <ac:chgData name="Дарья Авдеева" userId="f6e1ccd266af2694" providerId="LiveId" clId="{7E90BA37-C5D5-4A73-8CDA-4D426DDBE0E5}" dt="2021-12-16T14:46:16.089" v="39" actId="20577"/>
          <ac:spMkLst>
            <pc:docMk/>
            <pc:sldMk cId="2400859123" sldId="260"/>
            <ac:spMk id="3" creationId="{00000000-0000-0000-0000-000000000000}"/>
          </ac:spMkLst>
        </pc:spChg>
        <pc:spChg chg="mod">
          <ac:chgData name="Дарья Авдеева" userId="f6e1ccd266af2694" providerId="LiveId" clId="{7E90BA37-C5D5-4A73-8CDA-4D426DDBE0E5}" dt="2021-12-16T14:57:38.496" v="55" actId="122"/>
          <ac:spMkLst>
            <pc:docMk/>
            <pc:sldMk cId="2400859123" sldId="260"/>
            <ac:spMk id="6" creationId="{00000000-0000-0000-0000-000000000000}"/>
          </ac:spMkLst>
        </pc:spChg>
        <pc:picChg chg="add mod">
          <ac:chgData name="Дарья Авдеева" userId="f6e1ccd266af2694" providerId="LiveId" clId="{7E90BA37-C5D5-4A73-8CDA-4D426DDBE0E5}" dt="2021-12-16T14:57:45.732" v="58" actId="1440"/>
          <ac:picMkLst>
            <pc:docMk/>
            <pc:sldMk cId="2400859123" sldId="260"/>
            <ac:picMk id="2" creationId="{6774220D-3290-4ADB-A950-3AE3E1372BFC}"/>
          </ac:picMkLst>
        </pc:picChg>
      </pc:sldChg>
      <pc:sldChg chg="del">
        <pc:chgData name="Дарья Авдеева" userId="f6e1ccd266af2694" providerId="LiveId" clId="{7E90BA37-C5D5-4A73-8CDA-4D426DDBE0E5}" dt="2021-12-16T14:35:42.503" v="3" actId="47"/>
        <pc:sldMkLst>
          <pc:docMk/>
          <pc:sldMk cId="3327822378" sldId="262"/>
        </pc:sldMkLst>
      </pc:sldChg>
      <pc:sldChg chg="del">
        <pc:chgData name="Дарья Авдеева" userId="f6e1ccd266af2694" providerId="LiveId" clId="{7E90BA37-C5D5-4A73-8CDA-4D426DDBE0E5}" dt="2021-12-16T14:35:41.685" v="2" actId="47"/>
        <pc:sldMkLst>
          <pc:docMk/>
          <pc:sldMk cId="1343024342" sldId="263"/>
        </pc:sldMkLst>
      </pc:sldChg>
      <pc:sldChg chg="addSp delSp modSp add mod">
        <pc:chgData name="Дарья Авдеева" userId="f6e1ccd266af2694" providerId="LiveId" clId="{7E90BA37-C5D5-4A73-8CDA-4D426DDBE0E5}" dt="2021-12-16T15:21:36.141" v="173" actId="14100"/>
        <pc:sldMkLst>
          <pc:docMk/>
          <pc:sldMk cId="2787814258" sldId="264"/>
        </pc:sldMkLst>
        <pc:spChg chg="mod">
          <ac:chgData name="Дарья Авдеева" userId="f6e1ccd266af2694" providerId="LiveId" clId="{7E90BA37-C5D5-4A73-8CDA-4D426DDBE0E5}" dt="2021-12-16T15:19:35.449" v="154" actId="27636"/>
          <ac:spMkLst>
            <pc:docMk/>
            <pc:sldMk cId="2787814258" sldId="264"/>
            <ac:spMk id="3" creationId="{00000000-0000-0000-0000-000000000000}"/>
          </ac:spMkLst>
        </pc:spChg>
        <pc:spChg chg="add del">
          <ac:chgData name="Дарья Авдеева" userId="f6e1ccd266af2694" providerId="LiveId" clId="{7E90BA37-C5D5-4A73-8CDA-4D426DDBE0E5}" dt="2021-12-16T15:20:56.718" v="167" actId="21"/>
          <ac:spMkLst>
            <pc:docMk/>
            <pc:sldMk cId="2787814258" sldId="264"/>
            <ac:spMk id="5" creationId="{13B1F1D6-5F95-46D6-929B-A9ED760C8872}"/>
          </ac:spMkLst>
        </pc:spChg>
        <pc:spChg chg="mod">
          <ac:chgData name="Дарья Авдеева" userId="f6e1ccd266af2694" providerId="LiveId" clId="{7E90BA37-C5D5-4A73-8CDA-4D426DDBE0E5}" dt="2021-12-16T15:20:26.964" v="165" actId="207"/>
          <ac:spMkLst>
            <pc:docMk/>
            <pc:sldMk cId="2787814258" sldId="264"/>
            <ac:spMk id="6" creationId="{00000000-0000-0000-0000-000000000000}"/>
          </ac:spMkLst>
        </pc:spChg>
        <pc:picChg chg="add mod">
          <ac:chgData name="Дарья Авдеева" userId="f6e1ccd266af2694" providerId="LiveId" clId="{7E90BA37-C5D5-4A73-8CDA-4D426DDBE0E5}" dt="2021-12-16T15:21:36.141" v="173" actId="14100"/>
          <ac:picMkLst>
            <pc:docMk/>
            <pc:sldMk cId="2787814258" sldId="264"/>
            <ac:picMk id="7" creationId="{F2CDA6EC-9168-453B-9001-3476558D9698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15:37.584" v="145" actId="113"/>
        <pc:sldMkLst>
          <pc:docMk/>
          <pc:sldMk cId="3927008512" sldId="265"/>
        </pc:sldMkLst>
        <pc:spChg chg="mod">
          <ac:chgData name="Дарья Авдеева" userId="f6e1ccd266af2694" providerId="LiveId" clId="{7E90BA37-C5D5-4A73-8CDA-4D426DDBE0E5}" dt="2021-12-16T15:11:00.623" v="95"/>
          <ac:spMkLst>
            <pc:docMk/>
            <pc:sldMk cId="3927008512" sldId="265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12:11.606" v="96"/>
          <ac:spMkLst>
            <pc:docMk/>
            <pc:sldMk cId="3927008512" sldId="265"/>
            <ac:spMk id="6" creationId="{00000000-0000-0000-0000-000000000000}"/>
          </ac:spMkLst>
        </pc:spChg>
        <pc:spChg chg="add mod">
          <ac:chgData name="Дарья Авдеева" userId="f6e1ccd266af2694" providerId="LiveId" clId="{7E90BA37-C5D5-4A73-8CDA-4D426DDBE0E5}" dt="2021-12-16T15:15:37.584" v="145" actId="113"/>
          <ac:spMkLst>
            <pc:docMk/>
            <pc:sldMk cId="3927008512" sldId="265"/>
            <ac:spMk id="9" creationId="{87D9C8F4-B127-472C-A0F2-762858EBBB02}"/>
          </ac:spMkLst>
        </pc:spChg>
        <pc:picChg chg="add mod">
          <ac:chgData name="Дарья Авдеева" userId="f6e1ccd266af2694" providerId="LiveId" clId="{7E90BA37-C5D5-4A73-8CDA-4D426DDBE0E5}" dt="2021-12-16T15:12:32.202" v="107" actId="1076"/>
          <ac:picMkLst>
            <pc:docMk/>
            <pc:sldMk cId="3927008512" sldId="265"/>
            <ac:picMk id="4" creationId="{E57E1CC8-7887-46A6-B994-E2CA92B1C8A9}"/>
          </ac:picMkLst>
        </pc:picChg>
        <pc:picChg chg="add mod">
          <ac:chgData name="Дарья Авдеева" userId="f6e1ccd266af2694" providerId="LiveId" clId="{7E90BA37-C5D5-4A73-8CDA-4D426DDBE0E5}" dt="2021-12-16T15:12:37.357" v="109" actId="14100"/>
          <ac:picMkLst>
            <pc:docMk/>
            <pc:sldMk cId="3927008512" sldId="265"/>
            <ac:picMk id="7" creationId="{8221BDFC-2751-4D78-BCB8-0F3C82CB545B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04:14.173" v="93" actId="404"/>
        <pc:sldMkLst>
          <pc:docMk/>
          <pc:sldMk cId="276603981" sldId="266"/>
        </pc:sldMkLst>
        <pc:spChg chg="mod">
          <ac:chgData name="Дарья Авдеева" userId="f6e1ccd266af2694" providerId="LiveId" clId="{7E90BA37-C5D5-4A73-8CDA-4D426DDBE0E5}" dt="2021-12-16T14:59:03.309" v="59"/>
          <ac:spMkLst>
            <pc:docMk/>
            <pc:sldMk cId="276603981" sldId="266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01:35.885" v="60"/>
          <ac:spMkLst>
            <pc:docMk/>
            <pc:sldMk cId="276603981" sldId="266"/>
            <ac:spMk id="6" creationId="{00000000-0000-0000-0000-000000000000}"/>
          </ac:spMkLst>
        </pc:spChg>
        <pc:spChg chg="add mod">
          <ac:chgData name="Дарья Авдеева" userId="f6e1ccd266af2694" providerId="LiveId" clId="{7E90BA37-C5D5-4A73-8CDA-4D426DDBE0E5}" dt="2021-12-16T15:04:14.173" v="93" actId="404"/>
          <ac:spMkLst>
            <pc:docMk/>
            <pc:sldMk cId="276603981" sldId="266"/>
            <ac:spMk id="7" creationId="{7F5AB1F8-C70B-4853-92F1-AEFCED819720}"/>
          </ac:spMkLst>
        </pc:spChg>
        <pc:picChg chg="add mod modCrop">
          <ac:chgData name="Дарья Авдеева" userId="f6e1ccd266af2694" providerId="LiveId" clId="{7E90BA37-C5D5-4A73-8CDA-4D426DDBE0E5}" dt="2021-12-16T15:01:48.213" v="63" actId="1076"/>
          <ac:picMkLst>
            <pc:docMk/>
            <pc:sldMk cId="276603981" sldId="266"/>
            <ac:picMk id="2" creationId="{A07043EC-3237-46B8-9D61-E514907BCC3E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17:14.943" v="150" actId="1076"/>
        <pc:sldMkLst>
          <pc:docMk/>
          <pc:sldMk cId="3360550502" sldId="267"/>
        </pc:sldMkLst>
        <pc:spChg chg="mod">
          <ac:chgData name="Дарья Авдеева" userId="f6e1ccd266af2694" providerId="LiveId" clId="{7E90BA37-C5D5-4A73-8CDA-4D426DDBE0E5}" dt="2021-12-16T15:16:13.626" v="146"/>
          <ac:spMkLst>
            <pc:docMk/>
            <pc:sldMk cId="3360550502" sldId="267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17:06.682" v="147"/>
          <ac:spMkLst>
            <pc:docMk/>
            <pc:sldMk cId="3360550502" sldId="267"/>
            <ac:spMk id="6" creationId="{00000000-0000-0000-0000-000000000000}"/>
          </ac:spMkLst>
        </pc:spChg>
        <pc:picChg chg="add mod">
          <ac:chgData name="Дарья Авдеева" userId="f6e1ccd266af2694" providerId="LiveId" clId="{7E90BA37-C5D5-4A73-8CDA-4D426DDBE0E5}" dt="2021-12-16T15:17:14.943" v="150" actId="1076"/>
          <ac:picMkLst>
            <pc:docMk/>
            <pc:sldMk cId="3360550502" sldId="267"/>
            <ac:picMk id="1026" creationId="{255108C4-595A-4FB0-BFE3-F5555BB88C58}"/>
          </ac:picMkLst>
        </pc:picChg>
      </pc:sldChg>
      <pc:sldChg chg="addSp delSp modSp add mod modAnim">
        <pc:chgData name="Дарья Авдеева" userId="f6e1ccd266af2694" providerId="LiveId" clId="{7E90BA37-C5D5-4A73-8CDA-4D426DDBE0E5}" dt="2021-12-16T15:55:34.890" v="306" actId="1076"/>
        <pc:sldMkLst>
          <pc:docMk/>
          <pc:sldMk cId="828901109" sldId="268"/>
        </pc:sldMkLst>
        <pc:spChg chg="del">
          <ac:chgData name="Дарья Авдеева" userId="f6e1ccd266af2694" providerId="LiveId" clId="{7E90BA37-C5D5-4A73-8CDA-4D426DDBE0E5}" dt="2021-12-16T15:27:29.623" v="174"/>
          <ac:spMkLst>
            <pc:docMk/>
            <pc:sldMk cId="828901109" sldId="268"/>
            <ac:spMk id="6" creationId="{00000000-0000-0000-0000-000000000000}"/>
          </ac:spMkLst>
        </pc:spChg>
        <pc:graphicFrameChg chg="del">
          <ac:chgData name="Дарья Авдеева" userId="f6e1ccd266af2694" providerId="LiveId" clId="{7E90BA37-C5D5-4A73-8CDA-4D426DDBE0E5}" dt="2021-12-16T15:31:14.164" v="184" actId="21"/>
          <ac:graphicFrameMkLst>
            <pc:docMk/>
            <pc:sldMk cId="828901109" sldId="268"/>
            <ac:graphicFrameMk id="8" creationId="{4E1E747A-B810-4EA8-BA02-7D3CA59660CC}"/>
          </ac:graphicFrameMkLst>
        </pc:graphicFrameChg>
        <pc:picChg chg="add mod">
          <ac:chgData name="Дарья Авдеева" userId="f6e1ccd266af2694" providerId="LiveId" clId="{7E90BA37-C5D5-4A73-8CDA-4D426DDBE0E5}" dt="2021-12-16T15:27:40.579" v="178" actId="14100"/>
          <ac:picMkLst>
            <pc:docMk/>
            <pc:sldMk cId="828901109" sldId="268"/>
            <ac:picMk id="4" creationId="{FED68B85-E609-4FBC-AF09-1656643CA59A}"/>
          </ac:picMkLst>
        </pc:picChg>
        <pc:picChg chg="add mod">
          <ac:chgData name="Дарья Авдеева" userId="f6e1ccd266af2694" providerId="LiveId" clId="{7E90BA37-C5D5-4A73-8CDA-4D426DDBE0E5}" dt="2021-12-16T15:27:53.525" v="183" actId="1076"/>
          <ac:picMkLst>
            <pc:docMk/>
            <pc:sldMk cId="828901109" sldId="268"/>
            <ac:picMk id="7" creationId="{EFD5B450-1C2B-44A9-9220-D7DD527B78B5}"/>
          </ac:picMkLst>
        </pc:picChg>
        <pc:picChg chg="add mod">
          <ac:chgData name="Дарья Авдеева" userId="f6e1ccd266af2694" providerId="LiveId" clId="{7E90BA37-C5D5-4A73-8CDA-4D426DDBE0E5}" dt="2021-12-16T15:55:34.890" v="306" actId="1076"/>
          <ac:picMkLst>
            <pc:docMk/>
            <pc:sldMk cId="828901109" sldId="268"/>
            <ac:picMk id="9" creationId="{8D853575-871E-4A3E-AFBC-997186AD5EA0}"/>
          </ac:picMkLst>
        </pc:picChg>
      </pc:sldChg>
      <pc:sldChg chg="modSp add mod">
        <pc:chgData name="Дарья Авдеева" userId="f6e1ccd266af2694" providerId="LiveId" clId="{7E90BA37-C5D5-4A73-8CDA-4D426DDBE0E5}" dt="2021-12-16T15:35:56.062" v="192"/>
        <pc:sldMkLst>
          <pc:docMk/>
          <pc:sldMk cId="1477247528" sldId="269"/>
        </pc:sldMkLst>
        <pc:spChg chg="mod">
          <ac:chgData name="Дарья Авдеева" userId="f6e1ccd266af2694" providerId="LiveId" clId="{7E90BA37-C5D5-4A73-8CDA-4D426DDBE0E5}" dt="2021-12-16T15:35:56.062" v="192"/>
          <ac:spMkLst>
            <pc:docMk/>
            <pc:sldMk cId="1477247528" sldId="269"/>
            <ac:spMk id="3" creationId="{00000000-0000-0000-0000-000000000000}"/>
          </ac:spMkLst>
        </pc:spChg>
        <pc:spChg chg="mod">
          <ac:chgData name="Дарья Авдеева" userId="f6e1ccd266af2694" providerId="LiveId" clId="{7E90BA37-C5D5-4A73-8CDA-4D426DDBE0E5}" dt="2021-12-16T15:35:26.883" v="191" actId="207"/>
          <ac:spMkLst>
            <pc:docMk/>
            <pc:sldMk cId="1477247528" sldId="269"/>
            <ac:spMk id="6" creationId="{00000000-0000-0000-0000-000000000000}"/>
          </ac:spMkLst>
        </pc:spChg>
      </pc:sldChg>
      <pc:sldChg chg="modSp add mod">
        <pc:chgData name="Дарья Авдеева" userId="f6e1ccd266af2694" providerId="LiveId" clId="{7E90BA37-C5D5-4A73-8CDA-4D426DDBE0E5}" dt="2021-12-16T15:37:07.585" v="209" actId="1076"/>
        <pc:sldMkLst>
          <pc:docMk/>
          <pc:sldMk cId="3590086120" sldId="270"/>
        </pc:sldMkLst>
        <pc:spChg chg="mod">
          <ac:chgData name="Дарья Авдеева" userId="f6e1ccd266af2694" providerId="LiveId" clId="{7E90BA37-C5D5-4A73-8CDA-4D426DDBE0E5}" dt="2021-12-16T15:36:38.601" v="195"/>
          <ac:spMkLst>
            <pc:docMk/>
            <pc:sldMk cId="3590086120" sldId="270"/>
            <ac:spMk id="3" creationId="{00000000-0000-0000-0000-000000000000}"/>
          </ac:spMkLst>
        </pc:spChg>
        <pc:spChg chg="mod">
          <ac:chgData name="Дарья Авдеева" userId="f6e1ccd266af2694" providerId="LiveId" clId="{7E90BA37-C5D5-4A73-8CDA-4D426DDBE0E5}" dt="2021-12-16T15:37:07.585" v="209" actId="1076"/>
          <ac:spMkLst>
            <pc:docMk/>
            <pc:sldMk cId="3590086120" sldId="270"/>
            <ac:spMk id="6" creationId="{00000000-0000-0000-0000-000000000000}"/>
          </ac:spMkLst>
        </pc:spChg>
      </pc:sldChg>
      <pc:sldChg chg="addSp delSp modSp add mod">
        <pc:chgData name="Дарья Авдеева" userId="f6e1ccd266af2694" providerId="LiveId" clId="{7E90BA37-C5D5-4A73-8CDA-4D426DDBE0E5}" dt="2021-12-16T15:41:11.156" v="237" actId="1076"/>
        <pc:sldMkLst>
          <pc:docMk/>
          <pc:sldMk cId="4008538837" sldId="271"/>
        </pc:sldMkLst>
        <pc:spChg chg="mod">
          <ac:chgData name="Дарья Авдеева" userId="f6e1ccd266af2694" providerId="LiveId" clId="{7E90BA37-C5D5-4A73-8CDA-4D426DDBE0E5}" dt="2021-12-16T15:38:06.824" v="229" actId="20577"/>
          <ac:spMkLst>
            <pc:docMk/>
            <pc:sldMk cId="4008538837" sldId="271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40:56.645" v="230"/>
          <ac:spMkLst>
            <pc:docMk/>
            <pc:sldMk cId="4008538837" sldId="271"/>
            <ac:spMk id="6" creationId="{00000000-0000-0000-0000-000000000000}"/>
          </ac:spMkLst>
        </pc:spChg>
        <pc:picChg chg="add mod">
          <ac:chgData name="Дарья Авдеева" userId="f6e1ccd266af2694" providerId="LiveId" clId="{7E90BA37-C5D5-4A73-8CDA-4D426DDBE0E5}" dt="2021-12-16T15:41:02.604" v="234" actId="1076"/>
          <ac:picMkLst>
            <pc:docMk/>
            <pc:sldMk cId="4008538837" sldId="271"/>
            <ac:picMk id="4" creationId="{4568C9C8-E9BA-4FD8-AB60-2FA5CFA57DAC}"/>
          </ac:picMkLst>
        </pc:picChg>
        <pc:picChg chg="add mod">
          <ac:chgData name="Дарья Авдеева" userId="f6e1ccd266af2694" providerId="LiveId" clId="{7E90BA37-C5D5-4A73-8CDA-4D426DDBE0E5}" dt="2021-12-16T15:41:11.156" v="237" actId="1076"/>
          <ac:picMkLst>
            <pc:docMk/>
            <pc:sldMk cId="4008538837" sldId="271"/>
            <ac:picMk id="7" creationId="{12489F14-C071-492B-805E-A8EABFD77BA4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42:46.036" v="243"/>
        <pc:sldMkLst>
          <pc:docMk/>
          <pc:sldMk cId="765550989" sldId="272"/>
        </pc:sldMkLst>
        <pc:spChg chg="mod">
          <ac:chgData name="Дарья Авдеева" userId="f6e1ccd266af2694" providerId="LiveId" clId="{7E90BA37-C5D5-4A73-8CDA-4D426DDBE0E5}" dt="2021-12-16T15:42:46.036" v="243"/>
          <ac:spMkLst>
            <pc:docMk/>
            <pc:sldMk cId="765550989" sldId="272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42:04.798" v="238"/>
          <ac:spMkLst>
            <pc:docMk/>
            <pc:sldMk cId="765550989" sldId="272"/>
            <ac:spMk id="6" creationId="{00000000-0000-0000-0000-000000000000}"/>
          </ac:spMkLst>
        </pc:spChg>
        <pc:picChg chg="add mod">
          <ac:chgData name="Дарья Авдеева" userId="f6e1ccd266af2694" providerId="LiveId" clId="{7E90BA37-C5D5-4A73-8CDA-4D426DDBE0E5}" dt="2021-12-16T15:42:11.964" v="242" actId="1076"/>
          <ac:picMkLst>
            <pc:docMk/>
            <pc:sldMk cId="765550989" sldId="272"/>
            <ac:picMk id="4" creationId="{6347E932-E4F1-4F5A-B1C9-72A2C6DA4240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45:59.125" v="283" actId="21"/>
        <pc:sldMkLst>
          <pc:docMk/>
          <pc:sldMk cId="4072991085" sldId="273"/>
        </pc:sldMkLst>
        <pc:spChg chg="mod">
          <ac:chgData name="Дарья Авдеева" userId="f6e1ccd266af2694" providerId="LiveId" clId="{7E90BA37-C5D5-4A73-8CDA-4D426DDBE0E5}" dt="2021-12-16T15:45:59.125" v="283" actId="21"/>
          <ac:spMkLst>
            <pc:docMk/>
            <pc:sldMk cId="4072991085" sldId="273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43:41.643" v="246"/>
          <ac:spMkLst>
            <pc:docMk/>
            <pc:sldMk cId="4072991085" sldId="273"/>
            <ac:spMk id="6" creationId="{00000000-0000-0000-0000-000000000000}"/>
          </ac:spMkLst>
        </pc:spChg>
        <pc:picChg chg="add mod">
          <ac:chgData name="Дарья Авдеева" userId="f6e1ccd266af2694" providerId="LiveId" clId="{7E90BA37-C5D5-4A73-8CDA-4D426DDBE0E5}" dt="2021-12-16T15:43:48.961" v="250" actId="1076"/>
          <ac:picMkLst>
            <pc:docMk/>
            <pc:sldMk cId="4072991085" sldId="273"/>
            <ac:picMk id="4" creationId="{3E24989C-50F5-4CEC-A2CD-9CD1A937C66D}"/>
          </ac:picMkLst>
        </pc:picChg>
        <pc:picChg chg="add mod">
          <ac:chgData name="Дарья Авдеева" userId="f6e1ccd266af2694" providerId="LiveId" clId="{7E90BA37-C5D5-4A73-8CDA-4D426DDBE0E5}" dt="2021-12-16T15:43:52.939" v="252" actId="1076"/>
          <ac:picMkLst>
            <pc:docMk/>
            <pc:sldMk cId="4072991085" sldId="273"/>
            <ac:picMk id="7" creationId="{E074688E-03F7-4BFD-BE60-76FC6C31A45D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48:22.301" v="293" actId="1076"/>
        <pc:sldMkLst>
          <pc:docMk/>
          <pc:sldMk cId="2416116723" sldId="274"/>
        </pc:sldMkLst>
        <pc:spChg chg="mod">
          <ac:chgData name="Дарья Авдеева" userId="f6e1ccd266af2694" providerId="LiveId" clId="{7E90BA37-C5D5-4A73-8CDA-4D426DDBE0E5}" dt="2021-12-16T15:47:55.269" v="286"/>
          <ac:spMkLst>
            <pc:docMk/>
            <pc:sldMk cId="2416116723" sldId="274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47:40.659" v="284"/>
          <ac:spMkLst>
            <pc:docMk/>
            <pc:sldMk cId="2416116723" sldId="274"/>
            <ac:spMk id="6" creationId="{00000000-0000-0000-0000-000000000000}"/>
          </ac:spMkLst>
        </pc:spChg>
        <pc:spChg chg="add mod">
          <ac:chgData name="Дарья Авдеева" userId="f6e1ccd266af2694" providerId="LiveId" clId="{7E90BA37-C5D5-4A73-8CDA-4D426DDBE0E5}" dt="2021-12-16T15:48:22.301" v="293" actId="1076"/>
          <ac:spMkLst>
            <pc:docMk/>
            <pc:sldMk cId="2416116723" sldId="274"/>
            <ac:spMk id="7" creationId="{F4B6AC07-7B19-4DE2-ADF4-5F96B58EBD54}"/>
          </ac:spMkLst>
        </pc:spChg>
        <pc:picChg chg="add mod">
          <ac:chgData name="Дарья Авдеева" userId="f6e1ccd266af2694" providerId="LiveId" clId="{7E90BA37-C5D5-4A73-8CDA-4D426DDBE0E5}" dt="2021-12-16T15:47:42.733" v="285" actId="1076"/>
          <ac:picMkLst>
            <pc:docMk/>
            <pc:sldMk cId="2416116723" sldId="274"/>
            <ac:picMk id="2" creationId="{DB680851-47B6-4273-8EA6-F6ACA62C4208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49:41.495" v="298" actId="1076"/>
        <pc:sldMkLst>
          <pc:docMk/>
          <pc:sldMk cId="1081683510" sldId="275"/>
        </pc:sldMkLst>
        <pc:spChg chg="mod">
          <ac:chgData name="Дарья Авдеева" userId="f6e1ccd266af2694" providerId="LiveId" clId="{7E90BA37-C5D5-4A73-8CDA-4D426DDBE0E5}" dt="2021-12-16T15:49:30.244" v="294"/>
          <ac:spMkLst>
            <pc:docMk/>
            <pc:sldMk cId="1081683510" sldId="275"/>
            <ac:spMk id="3" creationId="{00000000-0000-0000-0000-000000000000}"/>
          </ac:spMkLst>
        </pc:spChg>
        <pc:spChg chg="del">
          <ac:chgData name="Дарья Авдеева" userId="f6e1ccd266af2694" providerId="LiveId" clId="{7E90BA37-C5D5-4A73-8CDA-4D426DDBE0E5}" dt="2021-12-16T15:49:36.933" v="295"/>
          <ac:spMkLst>
            <pc:docMk/>
            <pc:sldMk cId="1081683510" sldId="275"/>
            <ac:spMk id="6" creationId="{00000000-0000-0000-0000-000000000000}"/>
          </ac:spMkLst>
        </pc:spChg>
        <pc:picChg chg="add mod">
          <ac:chgData name="Дарья Авдеева" userId="f6e1ccd266af2694" providerId="LiveId" clId="{7E90BA37-C5D5-4A73-8CDA-4D426DDBE0E5}" dt="2021-12-16T15:49:41.495" v="298" actId="1076"/>
          <ac:picMkLst>
            <pc:docMk/>
            <pc:sldMk cId="1081683510" sldId="275"/>
            <ac:picMk id="4" creationId="{5981EE2E-8B12-4A10-95F3-88E665F80120}"/>
          </ac:picMkLst>
        </pc:picChg>
      </pc:sldChg>
      <pc:sldChg chg="addSp delSp modSp add mod">
        <pc:chgData name="Дарья Авдеева" userId="f6e1ccd266af2694" providerId="LiveId" clId="{7E90BA37-C5D5-4A73-8CDA-4D426DDBE0E5}" dt="2021-12-16T15:50:32.669" v="304" actId="1076"/>
        <pc:sldMkLst>
          <pc:docMk/>
          <pc:sldMk cId="332457521" sldId="276"/>
        </pc:sldMkLst>
        <pc:spChg chg="del">
          <ac:chgData name="Дарья Авдеева" userId="f6e1ccd266af2694" providerId="LiveId" clId="{7E90BA37-C5D5-4A73-8CDA-4D426DDBE0E5}" dt="2021-12-16T15:49:53.558" v="300" actId="21"/>
          <ac:spMkLst>
            <pc:docMk/>
            <pc:sldMk cId="332457521" sldId="276"/>
            <ac:spMk id="3" creationId="{00000000-0000-0000-0000-000000000000}"/>
          </ac:spMkLst>
        </pc:spChg>
        <pc:spChg chg="add mod">
          <ac:chgData name="Дарья Авдеева" userId="f6e1ccd266af2694" providerId="LiveId" clId="{7E90BA37-C5D5-4A73-8CDA-4D426DDBE0E5}" dt="2021-12-16T15:50:32.669" v="304" actId="1076"/>
          <ac:spMkLst>
            <pc:docMk/>
            <pc:sldMk cId="332457521" sldId="276"/>
            <ac:spMk id="5" creationId="{EEA6C332-D169-4678-A96F-65BDE03EF0D8}"/>
          </ac:spMkLst>
        </pc:spChg>
        <pc:spChg chg="add del mod">
          <ac:chgData name="Дарья Авдеева" userId="f6e1ccd266af2694" providerId="LiveId" clId="{7E90BA37-C5D5-4A73-8CDA-4D426DDBE0E5}" dt="2021-12-16T15:50:29.847" v="303" actId="21"/>
          <ac:spMkLst>
            <pc:docMk/>
            <pc:sldMk cId="332457521" sldId="276"/>
            <ac:spMk id="7" creationId="{DF1C7AFD-514D-4A8A-8901-997ADF538F17}"/>
          </ac:spMkLst>
        </pc:spChg>
        <pc:picChg chg="del">
          <ac:chgData name="Дарья Авдеева" userId="f6e1ccd266af2694" providerId="LiveId" clId="{7E90BA37-C5D5-4A73-8CDA-4D426DDBE0E5}" dt="2021-12-16T15:49:55.309" v="301" actId="21"/>
          <ac:picMkLst>
            <pc:docMk/>
            <pc:sldMk cId="332457521" sldId="276"/>
            <ac:picMk id="4" creationId="{5981EE2E-8B12-4A10-95F3-88E665F8012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5907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a meal of it! </a:t>
            </a:r>
            <a:endParaRPr lang="ru-RU" sz="8800" b="1" dirty="0">
              <a:solidFill>
                <a:srgbClr val="E5907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B3B34-DE4C-4867-AC35-AB66DD851F61}"/>
              </a:ext>
            </a:extLst>
          </p:cNvPr>
          <p:cNvSpPr txBox="1"/>
          <p:nvPr/>
        </p:nvSpPr>
        <p:spPr>
          <a:xfrm>
            <a:off x="-108520" y="5085184"/>
            <a:ext cx="538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Дарья Валерьевна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Трехозерская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«</a:t>
            </a:r>
            <a:r>
              <a:rPr lang="ru-RU" dirty="0" err="1"/>
              <a:t>Let’s</a:t>
            </a:r>
            <a:r>
              <a:rPr lang="ru-RU" dirty="0"/>
              <a:t> </a:t>
            </a:r>
            <a:r>
              <a:rPr lang="ru-RU" dirty="0" err="1"/>
              <a:t>shop</a:t>
            </a:r>
            <a:r>
              <a:rPr lang="ru-RU" dirty="0"/>
              <a:t>»</a:t>
            </a:r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68C9C8-E9BA-4FD8-AB60-2FA5CFA57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36" y="1094521"/>
            <a:ext cx="4710162" cy="16139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489F14-C071-492B-805E-A8EABFD77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5912"/>
            <a:ext cx="6649288" cy="28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47E932-E4F1-4F5A-B1C9-72A2C6DA4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344816" cy="4816009"/>
          </a:xfrm>
        </p:spPr>
      </p:pic>
    </p:spTree>
    <p:extLst>
      <p:ext uri="{BB962C8B-B14F-4D97-AF65-F5344CB8AC3E}">
        <p14:creationId xmlns:p14="http://schemas.microsoft.com/office/powerpoint/2010/main" val="7655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E24989C-50F5-4CEC-A2CD-9CD1A937C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87" y="927647"/>
            <a:ext cx="5947072" cy="48841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74688E-03F7-4BFD-BE60-76FC6C31A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34" y="5635177"/>
            <a:ext cx="1475879" cy="5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of the dish</a:t>
            </a:r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DB680851-47B6-4273-8EA6-F6ACA62C4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17" y="1700808"/>
            <a:ext cx="3711077" cy="446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6AC07-7B19-4DE2-ADF4-5F96B58EBD54}"/>
              </a:ext>
            </a:extLst>
          </p:cNvPr>
          <p:cNvSpPr txBox="1"/>
          <p:nvPr/>
        </p:nvSpPr>
        <p:spPr>
          <a:xfrm>
            <a:off x="3783814" y="1271211"/>
            <a:ext cx="538089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Draniki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(Potato pancakes)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Ingredients: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g of peeled potatoes;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tablespoons of flour;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onion;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egg;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tablespoons of oil;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2–3 tablespoons of milk;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(about ¾ of a teaspoon);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pepper.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Tree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81EE2E-8B12-4A10-95F3-88E665F80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5391570" cy="4954159"/>
          </a:xfrm>
        </p:spPr>
      </p:pic>
    </p:spTree>
    <p:extLst>
      <p:ext uri="{BB962C8B-B14F-4D97-AF65-F5344CB8AC3E}">
        <p14:creationId xmlns:p14="http://schemas.microsoft.com/office/powerpoint/2010/main" val="10816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A6C332-D169-4678-A96F-65BDE03E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2564904"/>
            <a:ext cx="6696744" cy="1080120"/>
          </a:xfrm>
        </p:spPr>
        <p:txBody>
          <a:bodyPr/>
          <a:lstStyle/>
          <a:p>
            <a:r>
              <a:rPr lang="en-US" dirty="0"/>
              <a:t>Great job! See you soon!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Tongue-twister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magic garden there are lots of oranges on the green mango tree.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74220D-3290-4ADB-A950-3AE3E137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219465"/>
            <a:ext cx="3707904" cy="259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 «Да-</a:t>
            </a:r>
            <a:r>
              <a:rPr lang="ru-RU" dirty="0" err="1"/>
              <a:t>нетка</a:t>
            </a:r>
            <a:r>
              <a:rPr lang="ru-RU" dirty="0"/>
              <a:t>»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A07043EC-3237-46B8-9D61-E514907BC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32"/>
          <a:stretch/>
        </p:blipFill>
        <p:spPr>
          <a:xfrm>
            <a:off x="1259632" y="1094521"/>
            <a:ext cx="4534718" cy="5558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5AB1F8-C70B-4853-92F1-AEFCED819720}"/>
              </a:ext>
            </a:extLst>
          </p:cNvPr>
          <p:cNvSpPr txBox="1"/>
          <p:nvPr/>
        </p:nvSpPr>
        <p:spPr>
          <a:xfrm>
            <a:off x="6084168" y="2348880"/>
            <a:ext cx="26642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questions: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delicious?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fruit?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an apple?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red?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have a smell?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 vegetable?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homework</a:t>
            </a:r>
            <a:endParaRPr lang="ru-RU" dirty="0"/>
          </a:p>
        </p:txBody>
      </p:sp>
      <p:pic>
        <p:nvPicPr>
          <p:cNvPr id="4" name="Объект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57E1CC8-7887-46A6-B994-E2CA92B1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65" y="1094521"/>
            <a:ext cx="7493281" cy="33425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1BDFC-2751-4D78-BCB8-0F3C82CB5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4" y="4437112"/>
            <a:ext cx="7471886" cy="432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D9C8F4-B127-472C-A0F2-762858EBBB02}"/>
              </a:ext>
            </a:extLst>
          </p:cNvPr>
          <p:cNvSpPr txBox="1"/>
          <p:nvPr/>
        </p:nvSpPr>
        <p:spPr>
          <a:xfrm>
            <a:off x="553564" y="4437112"/>
            <a:ext cx="53026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answers.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How. many.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image cards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5108C4-595A-4FB0-BFE3-F5555BB88C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94521"/>
            <a:ext cx="6840760" cy="51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"Associative series" technique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  <a:endParaRPr lang="ru-RU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Cabbage.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Green, vegetable, round.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Cabbage is a round-shaped and green-colored vegetable.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lot of cabbage in the garden and in the store.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7" name="Рисунок 6" descr="Изображение выглядит как текст, овощ&#10;&#10;Автоматически созданное описание">
            <a:extLst>
              <a:ext uri="{FF2B5EF4-FFF2-40B4-BE49-F238E27FC236}">
                <a16:creationId xmlns:a16="http://schemas.microsoft.com/office/drawing/2014/main" id="{F2CDA6EC-9168-453B-9001-3476558D9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31559"/>
            <a:ext cx="2664296" cy="2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D68B85-E609-4FBC-AF09-1656643CA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821410" cy="55028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D5B450-1C2B-44A9-9220-D7DD527B7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368"/>
            <a:ext cx="3866915" cy="5517231"/>
          </a:xfrm>
          <a:prstGeom prst="rect">
            <a:avLst/>
          </a:prstGeom>
        </p:spPr>
      </p:pic>
      <p:pic>
        <p:nvPicPr>
          <p:cNvPr id="9" name="06 (28) Module 3. Goldilocks &amp; the Three Bears">
            <a:hlinkClick r:id="" action="ppaction://media"/>
            <a:extLst>
              <a:ext uri="{FF2B5EF4-FFF2-40B4-BE49-F238E27FC236}">
                <a16:creationId xmlns:a16="http://schemas.microsoft.com/office/drawing/2014/main" id="{8D853575-871E-4A3E-AFBC-997186AD5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36565" y="6165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and their translation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стучать, стук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удача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horrid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страшный, ужасный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72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Динамическая пауза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6087" y="2348880"/>
            <a:ext cx="8712968" cy="208823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We'll jump so high, high, high,</a:t>
            </a:r>
          </a:p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We'll touch the sky, sky, sky.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00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241</Words>
  <Application>Microsoft Office PowerPoint</Application>
  <PresentationFormat>Экран (4:3)</PresentationFormat>
  <Paragraphs>57</Paragraphs>
  <Slides>15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Make a meal of it! </vt:lpstr>
      <vt:lpstr>Tongue-twister</vt:lpstr>
      <vt:lpstr>Прием «Да-нетка»</vt:lpstr>
      <vt:lpstr>Checking homework</vt:lpstr>
      <vt:lpstr>Product image cards</vt:lpstr>
      <vt:lpstr>The "Associative series" technique</vt:lpstr>
      <vt:lpstr>Презентация PowerPoint</vt:lpstr>
      <vt:lpstr>Words and their translation</vt:lpstr>
      <vt:lpstr>Динамическая пауза</vt:lpstr>
      <vt:lpstr> «Let’s shop»</vt:lpstr>
      <vt:lpstr>Dialogue</vt:lpstr>
      <vt:lpstr>Презентация PowerPoint</vt:lpstr>
      <vt:lpstr>Recipe of the dish</vt:lpstr>
      <vt:lpstr>Success Tree</vt:lpstr>
      <vt:lpstr>Great job! See you soon!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Дарья Авдеева</cp:lastModifiedBy>
  <cp:revision>722</cp:revision>
  <dcterms:created xsi:type="dcterms:W3CDTF">2018-02-25T09:09:03Z</dcterms:created>
  <dcterms:modified xsi:type="dcterms:W3CDTF">2022-10-15T15:46:55Z</dcterms:modified>
</cp:coreProperties>
</file>