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5" r:id="rId7"/>
    <p:sldId id="261" r:id="rId8"/>
    <p:sldId id="266" r:id="rId9"/>
    <p:sldId id="262" r:id="rId10"/>
    <p:sldId id="264" r:id="rId11"/>
    <p:sldId id="263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0859F2-4834-DBFC-79F0-E43572A2DA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23C4647-F8B3-16A2-9EFF-85710AC26C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DC4562-571D-8C53-FC52-8ADFC500F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ED9D-A78C-44EB-89AB-B30711875344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77C0AD-928D-04B0-9F97-3945EE871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69B7F1-11D7-1AF0-0101-A9587B48B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1A9E-839F-43F8-8ADC-4F3F7FE4B4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760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FCB31F-E9B4-716F-BC5A-C705E5A1B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4B38BC7-20C4-2F7A-33F1-D29EDB0C29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6AE91F-28D1-63CD-68AA-67026D5A5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ED9D-A78C-44EB-89AB-B30711875344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12A79-604B-215A-5FFD-1A83F4D5D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F07DD-CB32-58B7-94A6-8D4228CED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1A9E-839F-43F8-8ADC-4F3F7FE4B4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817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BA69222-DF98-4F98-758E-DE68099F35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2F26276-3FFB-5010-8845-C96461B7F3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BAC815-00AB-2EB6-B11E-F59957D40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ED9D-A78C-44EB-89AB-B30711875344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D40160-942C-7533-D556-EC9DF8A44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784EF5-E27C-558A-036E-CD4EEE193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1A9E-839F-43F8-8ADC-4F3F7FE4B4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277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EF3EE8-EEBB-1683-776C-9845BDBD1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A8EAB9-56DD-0AFF-D88D-EDA5787610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64EE81-1B29-106A-DE04-9F2FC5FC1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ED9D-A78C-44EB-89AB-B30711875344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2DC5B2-0AF6-3658-FDD7-40256D7FA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84EECE-0ECE-20F2-8F18-D6D620945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1A9E-839F-43F8-8ADC-4F3F7FE4B4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78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DB1AE2-E7BE-AD95-ED55-A0829CB7D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1C3A28-0ECA-C91F-9577-A41A85593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19B000-431A-716D-5D5F-417CCA818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ED9D-A78C-44EB-89AB-B30711875344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DB0632-2B93-00E0-75F4-0FC21C7BF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634D75-B477-0A8A-740A-288574046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1A9E-839F-43F8-8ADC-4F3F7FE4B4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058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BF9CFD-45EC-5654-46C3-CA9ABC8E3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9A001F-8413-789F-D51E-7AE83B0FD6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0321305-DFC5-84F2-A02E-D095DD18D6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64ECE2-D609-7C3B-40CB-848E27C53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ED9D-A78C-44EB-89AB-B30711875344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F79932-8415-F6BB-4378-4A9CC9EE8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A92936-1EDB-2C24-B8E1-8C8596964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1A9E-839F-43F8-8ADC-4F3F7FE4B4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040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673B1E-53EB-77AA-440C-9C98A593F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371971-3E87-B7A7-8A98-D1E896CDBE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DA67C9-B12F-37DC-2B38-F14CD72E12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CACD09C-7361-DFFE-084C-4D0EDE1D45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9EF6BAE-AC8B-5B5C-E284-212300DD8C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C2C09B8-6EE9-C5BD-A98E-6FA1ECBD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ED9D-A78C-44EB-89AB-B30711875344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3B3B4F3-B220-6A3F-9265-619BAE530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372D80E-4269-187E-00A5-8C0CE420D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1A9E-839F-43F8-8ADC-4F3F7FE4B4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121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7E298F-0333-6A54-F091-2E0440FB3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858F5CE-C3A9-3DA4-19B1-DAD81E57D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ED9D-A78C-44EB-89AB-B30711875344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EF27274-C5B0-7D7C-5D72-3F4A76DF6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46617ED-A205-3625-EC67-73CE25AA7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1A9E-839F-43F8-8ADC-4F3F7FE4B4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719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818BFC-98E4-630F-1D32-E83D897DC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ED9D-A78C-44EB-89AB-B30711875344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E480E3A-156C-2C32-7E21-B6DE0911F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B945B02-A439-2198-32E7-B29443EB1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1A9E-839F-43F8-8ADC-4F3F7FE4B4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327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4E0628-5518-0220-C8DE-D061CF022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933CB3-092C-3677-CE59-342351794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3C7635D-465F-4F34-4436-2C1FDEAD7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FB04F9-4C10-C5D6-4CE0-46DED4D39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ED9D-A78C-44EB-89AB-B30711875344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BCFFC9-5E78-89E4-BFBA-C8E558521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F7555B-8C23-F7E7-7904-65472327C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1A9E-839F-43F8-8ADC-4F3F7FE4B4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394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529D7-FC47-0C1A-EF9B-2E1FCA387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B64E7AB-2891-0143-B622-39786FF1EE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637AAF7-24F1-19B3-8E70-79826C4FD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DB99C34-97DB-70A1-FF28-0B3D0EA7E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ED9D-A78C-44EB-89AB-B30711875344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3A22CA-CF18-B398-B73E-6F8F97A63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94BB56-0223-815F-4FE6-4830F76B2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1A9E-839F-43F8-8ADC-4F3F7FE4B4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866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1642DA-BCAA-A227-4992-48CD26FA8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F77A6B-8776-B000-7DD2-723890462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138DBB-D9AE-4D2D-2C62-73A26E7E78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6ED9D-A78C-44EB-89AB-B30711875344}" type="datetimeFigureOut">
              <a:rPr lang="ru-RU" smtClean="0"/>
              <a:t>08.10.2023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4AE2A2-173F-0507-0E38-2310FDC53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AA3F14-878F-01F0-5E98-B268C43B02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81A9E-839F-43F8-8ADC-4F3F7FE4B4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209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D7BD57-4960-A823-1C50-833D7DAA0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228338"/>
            <a:ext cx="2381250" cy="333782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782244-FA5D-666F-F439-CEB6C3DD6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547" y="228338"/>
            <a:ext cx="2387787" cy="33378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0E94BEC-7E79-EE87-CCF6-ABE71017AF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871" y="228338"/>
            <a:ext cx="2381250" cy="335516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0A95BA4-5FAD-DEDB-5458-D2F79B064F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657" y="213041"/>
            <a:ext cx="2387787" cy="334903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054D649-D640-94D1-9C11-1FA27E8C98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287" y="3688080"/>
            <a:ext cx="2382520" cy="316992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752C874-FDD5-06AD-8966-39C724005E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80" y="3688080"/>
            <a:ext cx="2228850" cy="310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76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27B5D3BD-3031-6015-5DF8-B65161AEE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771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4CD625-56C5-F4E4-B71B-E0147D62D9B7}"/>
              </a:ext>
            </a:extLst>
          </p:cNvPr>
          <p:cNvSpPr txBox="1"/>
          <p:nvPr/>
        </p:nvSpPr>
        <p:spPr>
          <a:xfrm>
            <a:off x="537882" y="362635"/>
            <a:ext cx="1009425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Homework.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1.Write a short report about your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favourite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actor or actress (50-60 words).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Create a True\False exercise about your favorite actor.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3.Student Book p.30,ex.2a,b.</a:t>
            </a: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227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43A4BAE-7F8D-1D4B-FB1D-0B3F36FE2B6B}"/>
              </a:ext>
            </a:extLst>
          </p:cNvPr>
          <p:cNvSpPr txBox="1"/>
          <p:nvPr/>
        </p:nvSpPr>
        <p:spPr>
          <a:xfrm>
            <a:off x="1183342" y="1827911"/>
            <a:ext cx="996875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ru-RU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topic</a:t>
            </a:r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lesson</a:t>
            </a:r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6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ru-RU" sz="6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Actors</a:t>
            </a:r>
            <a:r>
              <a:rPr lang="ru-RU" sz="6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6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ru-RU" sz="6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6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actresses</a:t>
            </a:r>
            <a:r>
              <a:rPr lang="ru-RU" sz="6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ru-RU" sz="6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441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EC03AD70-664D-9C9C-0471-E714D810E4B9}"/>
              </a:ext>
            </a:extLst>
          </p:cNvPr>
          <p:cNvSpPr/>
          <p:nvPr/>
        </p:nvSpPr>
        <p:spPr>
          <a:xfrm>
            <a:off x="6732494" y="120587"/>
            <a:ext cx="5289176" cy="1021977"/>
          </a:xfrm>
          <a:prstGeom prst="wedgeRoundRectCallout">
            <a:avLst>
              <a:gd name="adj1" fmla="val -43593"/>
              <a:gd name="adj2" fmla="val 6642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Put the parts of the dialogue in the correct order.</a:t>
            </a:r>
          </a:p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What is it about?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31E482-5DA9-5595-BC3C-2A52818E7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6" y="2575560"/>
            <a:ext cx="2276850" cy="36945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FA1B4A-AB3B-5FBB-5CA0-D88E26F2A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985" y="120390"/>
            <a:ext cx="2186940" cy="449537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C39F66E-72D1-C5A9-24C9-BFA7D339A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889" y="1926293"/>
            <a:ext cx="2543511" cy="416415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52648E3-FDC9-FE5B-2F29-F54A0E430B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024" y="396450"/>
            <a:ext cx="2190750" cy="62198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77A4794-B5B1-3ACE-C977-9D769BAB1F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015" y="1244175"/>
            <a:ext cx="222885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542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398BA3A-5F3A-4B23-2C46-01C1D2158C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" t="4019" r="4264" b="4216"/>
          <a:stretch/>
        </p:blipFill>
        <p:spPr bwMode="auto">
          <a:xfrm>
            <a:off x="1958788" y="152321"/>
            <a:ext cx="8807824" cy="655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125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C4A53D-7CF6-728F-F331-EC19F69A993A}"/>
              </a:ext>
            </a:extLst>
          </p:cNvPr>
          <p:cNvSpPr txBox="1"/>
          <p:nvPr/>
        </p:nvSpPr>
        <p:spPr>
          <a:xfrm>
            <a:off x="3048000" y="89647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words!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3736ED-AC3F-CBCF-3845-35C91B571CD9}"/>
              </a:ext>
            </a:extLst>
          </p:cNvPr>
          <p:cNvSpPr txBox="1"/>
          <p:nvPr/>
        </p:nvSpPr>
        <p:spPr>
          <a:xfrm>
            <a:off x="717177" y="1277035"/>
            <a:ext cx="842682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Awards-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Actor-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актер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Including-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включая, включающий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Certain –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определенный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Ordinary-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обычный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Broadcasting-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трансляция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Open-air-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 открытым небом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Tune-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мелодия</a:t>
            </a:r>
          </a:p>
        </p:txBody>
      </p:sp>
    </p:spTree>
    <p:extLst>
      <p:ext uri="{BB962C8B-B14F-4D97-AF65-F5344CB8AC3E}">
        <p14:creationId xmlns:p14="http://schemas.microsoft.com/office/powerpoint/2010/main" val="1865478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890244E-7DD1-C768-F7BE-9EE7D5A02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212" y="28585"/>
            <a:ext cx="9144000" cy="672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097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1004F17-4AAC-13BC-314D-988DC422C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430"/>
            <a:ext cx="7440706" cy="381588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3454EB-D103-5C9A-0AD2-1F03F3E52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60" y="2128372"/>
            <a:ext cx="4968240" cy="47296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C7D5E6-C6D5-E120-4CE3-A02B20B67A5C}"/>
              </a:ext>
            </a:extLst>
          </p:cNvPr>
          <p:cNvSpPr txBox="1"/>
          <p:nvPr/>
        </p:nvSpPr>
        <p:spPr>
          <a:xfrm>
            <a:off x="170329" y="4246827"/>
            <a:ext cx="667870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А: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got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favorite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actor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actress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Yes,I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No,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haven’t.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What's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name?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В: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name is Eddie Redmayne.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082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DB9B765-D541-F44F-DC50-C4060C54D0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271" y="0"/>
            <a:ext cx="4868059" cy="679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25D1E1-27CA-338D-68DB-8FE982B67F82}"/>
              </a:ext>
            </a:extLst>
          </p:cNvPr>
          <p:cNvSpPr txBox="1"/>
          <p:nvPr/>
        </p:nvSpPr>
        <p:spPr>
          <a:xfrm>
            <a:off x="8896247" y="6070389"/>
            <a:ext cx="35320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Maggie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Smith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3FD43A-9E2D-CA2D-60C8-AF55BACB7CFC}"/>
              </a:ext>
            </a:extLst>
          </p:cNvPr>
          <p:cNvSpPr txBox="1"/>
          <p:nvPr/>
        </p:nvSpPr>
        <p:spPr>
          <a:xfrm>
            <a:off x="71717" y="340676"/>
            <a:ext cx="34155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Describe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appearance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actress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317B14-D68B-47FB-2CAB-82A547122852}"/>
              </a:ext>
            </a:extLst>
          </p:cNvPr>
          <p:cNvSpPr txBox="1"/>
          <p:nvPr/>
        </p:nvSpPr>
        <p:spPr>
          <a:xfrm>
            <a:off x="71717" y="1725842"/>
            <a:ext cx="35569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 has got…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718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A0ABCB-F0F2-73E2-1205-621E9FBC0EB4}"/>
              </a:ext>
            </a:extLst>
          </p:cNvPr>
          <p:cNvSpPr txBox="1"/>
          <p:nvPr/>
        </p:nvSpPr>
        <p:spPr>
          <a:xfrm>
            <a:off x="412376" y="272987"/>
            <a:ext cx="1136724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 to the dialogue. Decide if the statements are True or False.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4CB336-BC60-360B-2DA2-9CF541D59C15}"/>
              </a:ext>
            </a:extLst>
          </p:cNvPr>
          <p:cNvSpPr txBox="1"/>
          <p:nvPr/>
        </p:nvSpPr>
        <p:spPr>
          <a:xfrm>
            <a:off x="1326777" y="2097358"/>
            <a:ext cx="855232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Eddie Redmayne is an American actor.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Eddie Redmayne has fair hair and freckles.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Eddie Redmayne is tall.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Eddie Redmayne has dark hair and dimples.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Eddie Redmayne is fat.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Eddie Redmayne is a talented actor who has many awards.</a:t>
            </a:r>
          </a:p>
        </p:txBody>
      </p:sp>
      <p:pic>
        <p:nvPicPr>
          <p:cNvPr id="6" name="35632816_ENG_116_NA">
            <a:hlinkClick r:id="" action="ppaction://media"/>
            <a:extLst>
              <a:ext uri="{FF2B5EF4-FFF2-40B4-BE49-F238E27FC236}">
                <a16:creationId xmlns:a16="http://schemas.microsoft.com/office/drawing/2014/main" id="{40F56143-1CD3-6316-BB75-9A4016FBE0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07102" y="1221212"/>
            <a:ext cx="531346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2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202</Words>
  <Application>Microsoft Office PowerPoint</Application>
  <PresentationFormat>Широкоэкранный</PresentationFormat>
  <Paragraphs>30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Дарья Авдеева</dc:creator>
  <cp:lastModifiedBy>Дарья Авдеева</cp:lastModifiedBy>
  <cp:revision>3</cp:revision>
  <cp:lastPrinted>2023-10-08T08:59:12Z</cp:lastPrinted>
  <dcterms:created xsi:type="dcterms:W3CDTF">2023-10-08T08:58:53Z</dcterms:created>
  <dcterms:modified xsi:type="dcterms:W3CDTF">2023-10-08T15:25:32Z</dcterms:modified>
</cp:coreProperties>
</file>