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3" r:id="rId4"/>
    <p:sldId id="258" r:id="rId5"/>
    <p:sldId id="261" r:id="rId6"/>
    <p:sldId id="264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59134-5CA7-CE00-57F3-F21FDAEC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FF0AD8-2953-3C96-A1B1-835CD7CA3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F2DAED-EAF0-588E-DFF4-1B1E307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AB999-8CE4-B636-F72A-10E8DB00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7B901-AF66-F4E5-BA43-B8E4D579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2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3BB89-6793-784C-74EF-5D09B684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7B7CF-E3C5-7645-B938-EA8959288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ADB5C-CBEA-D224-2AF1-2E91BC1B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48BB8-B489-89D1-35C4-66D55AFC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F480CA-19CC-4960-D5F5-A6742FBE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40713B-729B-E024-F1CD-E2657EF33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559217-39E4-0112-55F1-9EE5E4EF5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2027D-4219-538C-8387-96358608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14D9E-B034-F131-9C36-1E096CD1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1D565-FFC6-CD4F-6B9E-BD05EC13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8A763-E8F2-8737-C44F-41C0559E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E55BB-1990-8DB9-8860-276412A8F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D3CB3-7DBD-A343-4333-DC46D6A9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F69C0-4B7F-D974-5A68-6FFE1189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DDDB5-2FCC-5A42-BF9C-15E83C22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7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C6E8C-C1D3-73AE-7261-222765E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D7827-EBF6-747D-0627-2007E4B77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DA4D4-48AB-D8BB-273B-3D7CC56D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4732D-3C93-0AEF-7536-E914AAD3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4893A-05E8-3AE0-C994-79370E59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29928-04CB-B5C3-4482-82256421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CBC73-1946-C94A-6CED-E3F5D00D6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1C0F4-E6B3-97A8-FDEE-8CEA5E8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4D9FA-60DB-20D6-F78C-094DF957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77F392-92D6-CC9C-3272-94B24363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1B961E-11D4-65A7-649A-42E09282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1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16A0D-DB9A-43F9-108D-3295D17C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D8C13D-8BE1-9BF0-E04D-1D7F62625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933F5-735E-F7BD-0B18-5E7EF0717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03B92D-B174-8714-5C03-E9682C91C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FD13-D9B0-93D0-7746-95B13AAFF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D18230-05CD-B697-B67B-A3FF319C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699789-CBAC-DDC6-AD66-A2DB0A7C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8839B3-F81D-5C05-A911-FBEB295B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2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7EC94-2B70-5523-6D40-E2B3CB13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FAB4EB-6D05-9262-9E36-336B3C86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C2CA36-324A-FFD3-9EB8-663FC39A1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66C753-45B0-4037-C55F-45DAE1D7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30A193-D553-1110-F6A9-6DF38827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34BCEE-1F33-8866-41F0-D4A47492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53174D-AFAA-8913-B45F-62AC33A6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0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06EDC-E502-22F0-D50C-C716BEDC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E13C6-CDB0-2FE1-0338-83388859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AB40BF-2BD0-80DB-60A9-ECA7F917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7EA91-1F6E-9704-7369-2E2EF4BD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CC6E4-4C1F-CA16-3900-C93A665C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1EA39-2BF9-DC18-3FF0-4347DDA9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6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0EF01-72E2-4642-8224-FB6B80ED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FC06BE-A220-3B3B-C723-24D9424DF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F2BBF-1877-A250-E45E-C22B43B2C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BF743D-54A8-BB11-1674-0CFAC462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A36AF8-C491-785F-5AEB-92B14754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8E677C-CC07-7437-6753-CED423CE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5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105E-07E7-01E5-6B45-D25089AE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BE64-C3D5-3F63-0EC7-7C81A432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B1449F-3161-D7C1-8B84-D54C2F8E9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FF135-89FB-47B3-96EF-51C0F0E476F1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4EA3F-009F-95CD-7202-70C2F0578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178F4-9C7B-AB60-4DD9-B7F3CE7B4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17AB-4F30-4742-8B1A-A1EC38F3D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sson.edu.ru/lesson/0dce3e72-22a8-4369-8c1d-963d7d771ff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8D2DA3-3FDA-C4CD-10D7-2012B2D1BA98}"/>
              </a:ext>
            </a:extLst>
          </p:cNvPr>
          <p:cNvSpPr txBox="1"/>
          <p:nvPr/>
        </p:nvSpPr>
        <p:spPr>
          <a:xfrm>
            <a:off x="1111623" y="223228"/>
            <a:ext cx="10300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Assemble the puzzle and find out the topic of the lesson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D81813-5091-87B1-F5D6-42BCAC9A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4" y="966693"/>
            <a:ext cx="8325971" cy="555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2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D78C36-E4CF-FD11-7832-A57EEA13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0638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146DB-E92C-3221-5D69-F802029B892B}"/>
              </a:ext>
            </a:extLst>
          </p:cNvPr>
          <p:cNvSpPr txBox="1"/>
          <p:nvPr/>
        </p:nvSpPr>
        <p:spPr>
          <a:xfrm>
            <a:off x="4320989" y="49216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4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7AA13B-2D71-8805-A5DF-4F681EA5E67A}"/>
              </a:ext>
            </a:extLst>
          </p:cNvPr>
          <p:cNvSpPr txBox="1"/>
          <p:nvPr/>
        </p:nvSpPr>
        <p:spPr>
          <a:xfrm>
            <a:off x="1743635" y="1438400"/>
            <a:ext cx="87047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в семье и с друзьями. Мои друзья. На улице с друзьями.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in the family and with friends. My friends. On the street with friends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64E97-0249-124C-D420-393AB04C350C}"/>
              </a:ext>
            </a:extLst>
          </p:cNvPr>
          <p:cNvSpPr txBox="1"/>
          <p:nvPr/>
        </p:nvSpPr>
        <p:spPr>
          <a:xfrm>
            <a:off x="3307977" y="25908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446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14D52-2017-7E1A-1AEC-174B079505F0}"/>
              </a:ext>
            </a:extLst>
          </p:cNvPr>
          <p:cNvSpPr txBox="1"/>
          <p:nvPr/>
        </p:nvSpPr>
        <p:spPr>
          <a:xfrm>
            <a:off x="1694330" y="307539"/>
            <a:ext cx="902745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phonetic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ducklings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77AF7-EE46-ACB5-5EEC-40CA4715E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88" y="4535634"/>
            <a:ext cx="4364971" cy="20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7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BE1A79-62D1-73D5-240D-27FF24CF26B8}"/>
              </a:ext>
            </a:extLst>
          </p:cNvPr>
          <p:cNvSpPr txBox="1"/>
          <p:nvPr/>
        </p:nvSpPr>
        <p:spPr>
          <a:xfrm>
            <a:off x="4150659" y="289208"/>
            <a:ext cx="6096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Ты не ленись, а повтори,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Семья иначе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family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Она мечтает быть артисткой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Моя сестренка – моя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sister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Мой брат разбил сегодня вазу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Мой брат – малыш,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Мой братик -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brother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Дядя Скрудж поехал в банк,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Дядю называю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uncle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Тетя! А теперь твой фант!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Тетя по-английски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aunt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Дочку как вы назовете?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Дочка по-английски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daughter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Мой сынок испортил кран.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Сын, сынишка значит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son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Ко мне пришел друг на обед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Друг по-английски просто …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-apple-system"/>
              </a:rPr>
              <a:t>friend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BDAE5C-FF73-BBBE-C26B-FC71E6C4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" y="718297"/>
            <a:ext cx="3918573" cy="22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846070-0D49-703A-4243-FCD4BE5D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7" y="3666564"/>
            <a:ext cx="3779333" cy="273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DC93CB-E50A-E3C6-ECD2-4F87015A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35" y="950259"/>
            <a:ext cx="3513845" cy="49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77C2A-DBD2-9B6F-FC26-08A92CF7B505}"/>
              </a:ext>
            </a:extLst>
          </p:cNvPr>
          <p:cNvSpPr txBox="1"/>
          <p:nvPr/>
        </p:nvSpPr>
        <p:spPr>
          <a:xfrm>
            <a:off x="1102659" y="287795"/>
            <a:ext cx="1033630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  <a:p>
            <a:pPr algn="ctr"/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realitives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|ˈ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relətɪvz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twins |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twɪnz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близнецы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 |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ʃɔːt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низкого роста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tall |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tɔːl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married |ˈ</a:t>
            </a:r>
            <a:r>
              <a:rPr lang="en-US" sz="4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mærɪd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замужем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88042-5715-4424-5906-2CF58096FB19}"/>
              </a:ext>
            </a:extLst>
          </p:cNvPr>
          <p:cNvSpPr txBox="1"/>
          <p:nvPr/>
        </p:nvSpPr>
        <p:spPr>
          <a:xfrm>
            <a:off x="251011" y="5923874"/>
            <a:ext cx="10094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https://lesson.edu.ru/lesson/0dce3e72-22a8-4369-8c1d-963d7d771ff8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51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65C8DA-E09B-C23F-4C2D-6B025C1B961C}"/>
              </a:ext>
            </a:extLst>
          </p:cNvPr>
          <p:cNvSpPr txBox="1"/>
          <p:nvPr/>
        </p:nvSpPr>
        <p:spPr>
          <a:xfrm>
            <a:off x="3047223" y="146571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material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5F188-3D43-B5EF-C0B0-D3F90357E2F2}"/>
              </a:ext>
            </a:extLst>
          </p:cNvPr>
          <p:cNvSpPr txBox="1"/>
          <p:nvPr/>
        </p:nvSpPr>
        <p:spPr>
          <a:xfrm>
            <a:off x="0" y="870867"/>
            <a:ext cx="1219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что используется для описания регулярных, периодичных действий. В то время как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описания действия, которое происходит в данный момент, в момент речи.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FC176-3850-0573-9901-E4544AB91219}"/>
              </a:ext>
            </a:extLst>
          </p:cNvPr>
          <p:cNvSpPr txBox="1"/>
          <p:nvPr/>
        </p:nvSpPr>
        <p:spPr>
          <a:xfrm>
            <a:off x="1111169" y="2703016"/>
            <a:ext cx="1054453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Обычно я пью чай по утрам. (действие происходит регулярно, по утрам)</a:t>
            </a:r>
          </a:p>
          <a:p>
            <a:pPr algn="l"/>
            <a:endParaRPr lang="en-US" sz="24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ru-RU" sz="2400" b="1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drinking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Я сейчас пью чай. (действие происходит в момент речи)</a:t>
            </a:r>
          </a:p>
          <a:p>
            <a:pPr algn="l"/>
            <a:endParaRPr lang="en-US" sz="24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wears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- Джейн обычно носит джинсы. (джинсы привычная одежда для Джейн)</a:t>
            </a:r>
          </a:p>
          <a:p>
            <a:pPr algn="l"/>
            <a:endParaRPr lang="en-US" sz="24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400" b="1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wearing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skirt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ru-RU" sz="24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Сейчас на Джейн одета юбка. (на данный момент она в юбке)</a:t>
            </a:r>
          </a:p>
        </p:txBody>
      </p:sp>
    </p:spTree>
    <p:extLst>
      <p:ext uri="{BB962C8B-B14F-4D97-AF65-F5344CB8AC3E}">
        <p14:creationId xmlns:p14="http://schemas.microsoft.com/office/powerpoint/2010/main" val="118856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221E14-9958-71F6-DA41-2AD189E5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6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FD7ABF-95B3-8CEF-2ACB-583CE9F0FB9D}"/>
              </a:ext>
            </a:extLst>
          </p:cNvPr>
          <p:cNvSpPr txBox="1"/>
          <p:nvPr/>
        </p:nvSpPr>
        <p:spPr>
          <a:xfrm>
            <a:off x="587830" y="879626"/>
            <a:ext cx="111594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Write the word in the brackets into Present Simple or Present Continuous.</a:t>
            </a:r>
            <a:endParaRPr lang="en-US" sz="28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He ________ (not like) to wear jeans. He always ________ (wear) trousers.</a:t>
            </a:r>
          </a:p>
          <a:p>
            <a:pPr algn="l"/>
            <a:r>
              <a:rPr lang="en-US" sz="28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Catherin ________ (look) nice today. She _________ (wear) a beautiful dress.</a:t>
            </a:r>
          </a:p>
          <a:p>
            <a:pPr algn="l"/>
            <a:r>
              <a:rPr lang="en-US" sz="28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My father ________ (work) in the office. He always ________ (wear) suits.</a:t>
            </a:r>
          </a:p>
          <a:p>
            <a:pPr algn="l"/>
            <a:r>
              <a:rPr lang="en-US" sz="28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Look! That girl _______ (play) the guitar.</a:t>
            </a:r>
          </a:p>
          <a:p>
            <a:pPr algn="l"/>
            <a:r>
              <a:rPr lang="en-US" sz="28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Where are the children? They ______ (play) in the garden.</a:t>
            </a:r>
          </a:p>
        </p:txBody>
      </p:sp>
      <p:pic>
        <p:nvPicPr>
          <p:cNvPr id="7" name="Рисунок 6" descr="Окно браузера контур">
            <a:extLst>
              <a:ext uri="{FF2B5EF4-FFF2-40B4-BE49-F238E27FC236}">
                <a16:creationId xmlns:a16="http://schemas.microsoft.com/office/drawing/2014/main" id="{700946D8-A140-2FD7-66EE-9C76FDF51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1633" y="4603102"/>
            <a:ext cx="2254898" cy="2254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660380-27D9-7BAF-B37A-F3D98FA94DCA}"/>
              </a:ext>
            </a:extLst>
          </p:cNvPr>
          <p:cNvSpPr txBox="1"/>
          <p:nvPr/>
        </p:nvSpPr>
        <p:spPr>
          <a:xfrm>
            <a:off x="10130713" y="5539664"/>
            <a:ext cx="176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26289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1E8EAD-F4C9-749D-651C-D8480CAC90AF}"/>
              </a:ext>
            </a:extLst>
          </p:cNvPr>
          <p:cNvSpPr txBox="1"/>
          <p:nvPr/>
        </p:nvSpPr>
        <p:spPr>
          <a:xfrm>
            <a:off x="587828" y="582067"/>
            <a:ext cx="106835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like to wear jeans. He always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wears 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trousers.</a:t>
            </a:r>
            <a:endParaRPr lang="ru-RU" sz="32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Catherin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looks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nice today. She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wearing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beautiful dress.</a:t>
            </a:r>
          </a:p>
          <a:p>
            <a:pPr algn="l"/>
            <a:endParaRPr lang="en-US" sz="32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My father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works 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office. He always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wears 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suits.</a:t>
            </a:r>
          </a:p>
          <a:p>
            <a:pPr algn="l"/>
            <a:endParaRPr lang="en-US" sz="32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Look! That girl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playing 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guitar.</a:t>
            </a:r>
          </a:p>
          <a:p>
            <a:pPr algn="l"/>
            <a:endParaRPr lang="en-US" sz="32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Where are the children? They </a:t>
            </a:r>
            <a:r>
              <a:rPr lang="en-US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playing </a:t>
            </a:r>
            <a:r>
              <a:rPr lang="en-US" sz="3200" b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garden.</a:t>
            </a:r>
            <a:endParaRPr lang="en-US" sz="2800" b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88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513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Авдеева</dc:creator>
  <cp:lastModifiedBy>Дарья Авдеева</cp:lastModifiedBy>
  <cp:revision>1</cp:revision>
  <dcterms:created xsi:type="dcterms:W3CDTF">2023-09-28T17:26:45Z</dcterms:created>
  <dcterms:modified xsi:type="dcterms:W3CDTF">2023-09-28T17:48:35Z</dcterms:modified>
</cp:coreProperties>
</file>