
<file path=[Content_Types].xml><?xml version="1.0" encoding="utf-8"?>
<Types xmlns="http://schemas.openxmlformats.org/package/2006/content-types"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3"/>
  </p:notesMasterIdLst>
  <p:handoutMasterIdLst>
    <p:handoutMasterId r:id="rId14"/>
  </p:handoutMasterIdLst>
  <p:sldIdLst>
    <p:sldId id="304" r:id="rId5"/>
    <p:sldId id="314" r:id="rId6"/>
    <p:sldId id="308" r:id="rId7"/>
    <p:sldId id="317" r:id="rId8"/>
    <p:sldId id="318" r:id="rId9"/>
    <p:sldId id="319" r:id="rId10"/>
    <p:sldId id="320" r:id="rId11"/>
    <p:sldId id="322" r:id="rId12"/>
  </p:sldIdLst>
  <p:sldSz cx="12192000" cy="6858000"/>
  <p:notesSz cx="6858000" cy="9144000"/>
  <p:defaultTextStyle>
    <a:defPPr rtl="0"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Автор" initials="A" lastIdx="0" clrIdx="6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6573" autoAdjust="0"/>
    <p:restoredTop sz="93750" autoAdjust="0"/>
  </p:normalViewPr>
  <p:slideViewPr>
    <p:cSldViewPr snapToGrid="0">
      <p:cViewPr varScale="1">
        <p:scale>
          <a:sx n="37" d="100"/>
          <a:sy n="37" d="100"/>
        </p:scale>
        <p:origin x="53" y="830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5" d="100"/>
          <a:sy n="85" d="100"/>
        </p:scale>
        <p:origin x="387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notesMaster" Target="notesMasters/notesMaster1.xml"/><Relationship Id="rId18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presProps" Target="presProps.xml"/><Relationship Id="rId20" Type="http://schemas.microsoft.com/office/2018/10/relationships/authors" Target="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commentAuthors" Target="commentAuthors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59452956-4B3B-4378-8348-8229ED2FE51C}" type="datetime1">
              <a:rPr lang="ru-RU" smtClean="0"/>
              <a:t>17.10.2022</a:t>
            </a:fld>
            <a:endParaRPr lang="ru-RU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162F71-77D4-4FC5-B9BE-D15191AC8034}" type="datetime1">
              <a:rPr lang="ru-RU" smtClean="0"/>
              <a:pPr/>
              <a:t>17.10.2022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834896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511425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Прямоугольник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ru-RU" noProof="0">
                <a:latin typeface="Calibri Light" panose="020F0302020204030204" pitchFamily="34" charset="0"/>
              </a:rPr>
              <a:t>6.53</a:t>
            </a:r>
          </a:p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Щелкните, чтобы изменить</a:t>
            </a:r>
          </a:p>
        </p:txBody>
      </p:sp>
      <p:grpSp>
        <p:nvGrpSpPr>
          <p:cNvPr id="10" name="Рисунок 16" descr="абстрактное цветное изображение зданий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Рыночное 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1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2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3</a:t>
            </a:r>
          </a:p>
        </p:txBody>
      </p:sp>
      <p:sp>
        <p:nvSpPr>
          <p:cNvPr id="20" name="Текст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2" name="Текст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23" name="Текст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19" name="Дата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Прямоугольник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lang="ru" sz="1800" b="0" kern="1200" dirty="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Calibri Light" panose="020F030202020403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Квадран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Текст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1" name="Текст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2" name="Текст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3" name="Текст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Дата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Стратегия развития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2" name="Текст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4" name="Текст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20" name="Текст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1" name="Текст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3" name="Текст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grpSp>
        <p:nvGrpSpPr>
          <p:cNvPr id="956" name="Рисунок 1925" descr="абстрактное цветное изображение зданий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959" name="Нижний колонтитул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Временная шка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39" name="Текст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Год</a:t>
            </a:r>
          </a:p>
        </p:txBody>
      </p:sp>
      <p:sp>
        <p:nvSpPr>
          <p:cNvPr id="40" name="Текст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1" name="Текст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2" name="Текст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3" name="Текст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4" name="Текст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Год</a:t>
            </a:r>
          </a:p>
        </p:txBody>
      </p:sp>
      <p:sp>
        <p:nvSpPr>
          <p:cNvPr id="45" name="Текст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6" name="Текст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7" name="Текст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8" name="Текст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9" name="Текст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0" name="Текст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1" name="Текст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2" name="Текст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3" name="Текст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4" name="Текст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5" name="Текст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6" name="Текст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7" name="Текст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8" name="Текст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9" name="Текст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0" name="Текст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1" name="Текст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2" name="Текст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3" name="Текст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4" name="Текст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cxnSp>
        <p:nvCxnSpPr>
          <p:cNvPr id="65" name="Прямая соединительная линия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Текст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элемента</a:t>
            </a:r>
          </a:p>
        </p:txBody>
      </p:sp>
      <p:sp>
        <p:nvSpPr>
          <p:cNvPr id="67" name="Текст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ru-RU" noProof="0"/>
              <a:t>месяц, год</a:t>
            </a:r>
          </a:p>
        </p:txBody>
      </p:sp>
      <p:sp>
        <p:nvSpPr>
          <p:cNvPr id="68" name="Дата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Финанс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Команда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5" name="Рисунок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9" name="Рисунок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3" name="Рисунок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Команда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1" name="Рисунок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3" name="Рисунок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5" name="Рисунок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7" name="Рисунок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248556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496594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5" name="Текст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550544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6" name="Текст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792606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9" name="Текст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0" name="Текст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33" name="Текст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4" name="Текст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37" name="Текст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8" name="Текст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5" name="Рисунок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56" name="Прямоугольник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7" name="Рисунок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58" name="Прямоугольник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9" name="Рисунок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61" name="Рисунок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Финансиров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7" name="Объект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8" name="Объект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9" name="Объект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0" name="Объект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2" name="Текст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4" name="Текст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5" name="Текст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6" name="Текст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7" name="Текст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8" name="Текст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9" name="Текст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0" name="Текст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1" name="Текст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2" name="Текст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О на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grpSp>
        <p:nvGrpSpPr>
          <p:cNvPr id="971" name="Рисунок 986" descr="абстрактное цветное изображение зданий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Сводка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Рисунок 20" descr="абстрактное цветное изображение зданий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675" name="Текст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Спасибо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ru-RU" noProof="0"/>
              <a:t>ЩЕЛКНИТЕ, ЧТОБЫ ИЗМЕНИТЬ СТИЛЬ ОБРАЗЦА ЗАГОЛОВКА</a:t>
            </a:r>
          </a:p>
        </p:txBody>
      </p:sp>
      <p:sp>
        <p:nvSpPr>
          <p:cNvPr id="14" name="Текст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grpSp>
        <p:nvGrpSpPr>
          <p:cNvPr id="10" name="Рисунок 44" descr="абстрактное цветное изображение зданий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Пробле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Рисунок 57" descr="абстрактное цветное изображение зданий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91506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0" name="Текст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2" name="Текст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5" name="Текст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9" name="Текст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Реш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Рисунок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10" name="Текст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2" name="Текст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9" name="Текст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0" name="Текст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Обзор продукта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Рисунок 1029" descr="абстрактное цветное изображение зданий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9" name="Текст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2" name="Текст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3" name="Текст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4" name="Текст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Преимущества проду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Прямоугольник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3" name="Объект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19" name="Объект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2" name="Объект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3" name="Текст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34" name="Текст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35" name="Текст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grpSp>
        <p:nvGrpSpPr>
          <p:cNvPr id="7" name="Рисунок 795" descr="абстрактное цветное изображение зданий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Бизнес-модел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3" name="Объект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17" name="Текст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19" name="Объект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0" name="Текст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2" name="Объект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3" name="Текст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15" name="Текст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2</a:t>
            </a:r>
          </a:p>
        </p:txBody>
      </p:sp>
      <p:sp>
        <p:nvSpPr>
          <p:cNvPr id="16" name="Текст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3</a:t>
            </a:r>
          </a:p>
        </p:txBody>
      </p:sp>
      <p:sp>
        <p:nvSpPr>
          <p:cNvPr id="24" name="Текст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4</a:t>
            </a:r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029460" y="3497316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052210" y="3487791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087225" y="3492554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Обзор ры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1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2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3</a:t>
            </a:r>
          </a:p>
        </p:txBody>
      </p:sp>
      <p:sp>
        <p:nvSpPr>
          <p:cNvPr id="20" name="Текст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4" name="Дата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6.png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 rtlCol="0"/>
          <a:lstStyle/>
          <a:p>
            <a:pPr rtl="0">
              <a:lnSpc>
                <a:spcPct val="100000"/>
              </a:lnSpc>
            </a:pPr>
            <a:r>
              <a:rPr lang="ru-RU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"</a:t>
            </a:r>
            <a:r>
              <a:rPr lang="ru-RU" sz="1800" dirty="0" err="1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At</a:t>
            </a:r>
            <a:r>
              <a:rPr lang="ru-RU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r>
              <a:rPr lang="ru-RU" sz="1800" dirty="0" err="1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home</a:t>
            </a:r>
            <a:r>
              <a:rPr lang="ru-RU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"</a:t>
            </a:r>
            <a:endParaRPr lang="ru-RU" dirty="0"/>
          </a:p>
        </p:txBody>
      </p:sp>
      <p:sp>
        <p:nvSpPr>
          <p:cNvPr id="20" name="Подзаголовок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 rtlCol="0"/>
          <a:lstStyle/>
          <a:p>
            <a:pPr rtl="0"/>
            <a:r>
              <a:rPr lang="en-US" dirty="0"/>
              <a:t>Avdeeva D.V.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4114800" cy="1325563"/>
          </a:xfrm>
        </p:spPr>
        <p:txBody>
          <a:bodyPr rtlCol="0">
            <a:normAutofit/>
          </a:bodyPr>
          <a:lstStyle/>
          <a:p>
            <a:pPr rtl="0"/>
            <a:r>
              <a:rPr lang="en-US" dirty="0"/>
              <a:t>Speech exercise</a:t>
            </a:r>
            <a:endParaRPr lang="ru-RU" dirty="0"/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ts val="1575"/>
              </a:lnSpc>
              <a:spcAft>
                <a:spcPts val="800"/>
              </a:spcAft>
              <a:tabLst>
                <a:tab pos="2406015" algn="l"/>
              </a:tabLs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Why do you cry, Willy?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575"/>
              </a:lnSpc>
              <a:spcAft>
                <a:spcPts val="800"/>
              </a:spcAf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Why do you cry?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575"/>
              </a:lnSpc>
              <a:spcAft>
                <a:spcPts val="800"/>
              </a:spcAft>
              <a:tabLst>
                <a:tab pos="2406015" algn="l"/>
              </a:tabLs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Why, Willy?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575"/>
              </a:lnSpc>
              <a:spcAft>
                <a:spcPts val="800"/>
              </a:spcAft>
              <a:tabLst>
                <a:tab pos="2406015" algn="l"/>
              </a:tabLs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Why, Willy?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575"/>
              </a:lnSpc>
              <a:spcAft>
                <a:spcPts val="800"/>
              </a:spcAft>
              <a:tabLst>
                <a:tab pos="2406015" algn="l"/>
              </a:tabLs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Why, Willy? Why?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Дата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ru-RU"/>
              <a:t>01.07.20ГГ</a:t>
            </a:r>
          </a:p>
        </p:txBody>
      </p:sp>
      <p:sp>
        <p:nvSpPr>
          <p:cNvPr id="988" name="Нижний колонтитул 4">
            <a:extLst>
              <a:ext uri="{FF2B5EF4-FFF2-40B4-BE49-F238E27FC236}">
                <a16:creationId xmlns:a16="http://schemas.microsoft.com/office/drawing/2014/main" id="{913B4A80-6C83-FB4C-8D49-B81A9804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/>
          <a:p>
            <a:pPr rtl="0"/>
            <a:r>
              <a:rPr lang="ru-RU"/>
              <a:t>Заголовок презентации</a:t>
            </a:r>
          </a:p>
        </p:txBody>
      </p:sp>
      <p:sp>
        <p:nvSpPr>
          <p:cNvPr id="15" name="Номер слайда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Дата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ru-RU"/>
              <a:t>01.07.20ГГ</a:t>
            </a:r>
          </a:p>
        </p:txBody>
      </p:sp>
      <p:sp>
        <p:nvSpPr>
          <p:cNvPr id="56" name="Нижний колонтитул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ru-RU"/>
              <a:t>Заголовок презентации</a:t>
            </a:r>
          </a:p>
        </p:txBody>
      </p:sp>
      <p:sp>
        <p:nvSpPr>
          <p:cNvPr id="148" name="Номер слайда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/>
              <a:t>3</a:t>
            </a:fld>
            <a:endParaRPr lang="ru-RU"/>
          </a:p>
        </p:txBody>
      </p:sp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CB8DFB0E-632E-7142-57CF-DDB6B673353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854" t="10612" r="11724" b="8238"/>
          <a:stretch/>
        </p:blipFill>
        <p:spPr>
          <a:xfrm>
            <a:off x="401216" y="223012"/>
            <a:ext cx="11577531" cy="6411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D51B345-5FA1-9CE2-A54A-A80D3F5116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1BC560CB-5F01-52B1-5F3E-12B3AF95F5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2C991BF9-D7F7-F38A-003F-D2951320B2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66990742-26FF-D6B7-7D60-CA9ED04FC5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ru-RU" noProof="0" smtClean="0"/>
              <a:t>4</a:t>
            </a:fld>
            <a:endParaRPr lang="ru-RU" noProof="0"/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DAF3F1D7-6B80-1D2B-37EA-0A6F44FA8B2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7" name="Learn Rooms of the House _ Talking Flashcards">
            <a:hlinkClick r:id="" action="ppaction://media"/>
            <a:extLst>
              <a:ext uri="{FF2B5EF4-FFF2-40B4-BE49-F238E27FC236}">
                <a16:creationId xmlns:a16="http://schemas.microsoft.com/office/drawing/2014/main" id="{1A95B64F-CF55-1E85-0292-6D443815592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93305" y="52485"/>
            <a:ext cx="12017829" cy="6119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6894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7902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Дата 2">
            <a:extLst>
              <a:ext uri="{FF2B5EF4-FFF2-40B4-BE49-F238E27FC236}">
                <a16:creationId xmlns:a16="http://schemas.microsoft.com/office/drawing/2014/main" id="{7E2CFC6B-9F40-0795-5C9B-9E56B063F1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2B5C37D2-520B-F0F4-13C6-B9D9BD3F64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E54D6070-D5C8-4E6E-0E5E-0492039A6B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ru-RU" noProof="0" smtClean="0"/>
              <a:t>5</a:t>
            </a:fld>
            <a:endParaRPr lang="ru-RU" noProof="0"/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5D9D4A89-F392-CC19-8A29-2B4A36F63B2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79918" y="561109"/>
            <a:ext cx="6848246" cy="5795241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New words</a:t>
            </a:r>
            <a:r>
              <a:rPr lang="ru-RU" sz="1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!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Wardrobe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Гардероб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Mirror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Зеркало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Picture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картина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Sofa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-диван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Sink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-раковина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Armchair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-кресло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Bathroom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-ванная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Bookcase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книжный шкаф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Carpet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ковер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Fridge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холодильник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Coffee table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-журнальный столик.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022497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Дата 2">
            <a:extLst>
              <a:ext uri="{FF2B5EF4-FFF2-40B4-BE49-F238E27FC236}">
                <a16:creationId xmlns:a16="http://schemas.microsoft.com/office/drawing/2014/main" id="{7E2CFC6B-9F40-0795-5C9B-9E56B063F1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2B5C37D2-520B-F0F4-13C6-B9D9BD3F64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E54D6070-D5C8-4E6E-0E5E-0492039A6B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ru-RU" noProof="0" smtClean="0"/>
              <a:t>6</a:t>
            </a:fld>
            <a:endParaRPr lang="ru-RU" noProof="0"/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5D9D4A89-F392-CC19-8A29-2B4A36F63B2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6396" y="136525"/>
            <a:ext cx="9593424" cy="2779776"/>
          </a:xfrm>
        </p:spPr>
        <p:txBody>
          <a:bodyPr>
            <a:normAutofit fontScale="92500" lnSpcReduction="20000"/>
          </a:bodyPr>
          <a:lstStyle/>
          <a:p>
            <a:pPr fontAlgn="base">
              <a:lnSpc>
                <a:spcPct val="107000"/>
              </a:lnSpc>
              <a:spcAft>
                <a:spcPts val="800"/>
              </a:spcAft>
            </a:pPr>
            <a:r>
              <a:rPr lang="ru-RU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ПРАВИЛО 1.</a:t>
            </a:r>
          </a:p>
          <a:p>
            <a:pPr fontAlgn="base">
              <a:lnSpc>
                <a:spcPct val="107000"/>
              </a:lnSpc>
              <a:spcAft>
                <a:spcPts val="800"/>
              </a:spcAft>
            </a:pPr>
            <a:r>
              <a:rPr lang="ru-RU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Конструкция </a:t>
            </a:r>
            <a:r>
              <a:rPr lang="ru-RU" sz="1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there</a:t>
            </a:r>
            <a:r>
              <a:rPr lang="ru-RU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is</a:t>
            </a:r>
            <a:r>
              <a:rPr lang="ru-RU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употребляется, когда мы хотим сказать, что </a:t>
            </a:r>
            <a:r>
              <a:rPr lang="ru-RU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некий предмет</a:t>
            </a:r>
            <a:r>
              <a:rPr lang="ru-RU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находится в конкретном месте; соответственно </a:t>
            </a:r>
            <a:r>
              <a:rPr lang="ru-RU" sz="1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there</a:t>
            </a:r>
            <a:r>
              <a:rPr lang="ru-RU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are</a:t>
            </a:r>
            <a:r>
              <a:rPr lang="ru-RU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используется, если предметов несколько, то есть во </a:t>
            </a:r>
            <a:r>
              <a:rPr lang="ru-RU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мн.числе</a:t>
            </a:r>
            <a:r>
              <a:rPr lang="ru-RU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fontAlgn="base">
              <a:lnSpc>
                <a:spcPct val="107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</a:t>
            </a:r>
            <a:endParaRPr lang="ru-RU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fontAlgn="base">
              <a:lnSpc>
                <a:spcPct val="107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en-US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There is a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cat in the box. — </a:t>
            </a:r>
            <a:r>
              <a:rPr lang="ru-RU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коробке кошка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fontAlgn="base">
              <a:lnSpc>
                <a:spcPct val="107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en-US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There are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cats in the box. — </a:t>
            </a:r>
            <a:r>
              <a:rPr lang="ru-RU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коробке кошки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ru-RU" dirty="0"/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93751175-EF5E-1460-B929-93E74B0F4C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71375" y="1595535"/>
            <a:ext cx="7020625" cy="52690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139210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Дата 2">
            <a:extLst>
              <a:ext uri="{FF2B5EF4-FFF2-40B4-BE49-F238E27FC236}">
                <a16:creationId xmlns:a16="http://schemas.microsoft.com/office/drawing/2014/main" id="{4E78869D-279E-D36B-21DC-0FCA90C32C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68949F8B-C605-2298-0565-397C5D04AC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77232C9-31BB-EF3F-3540-8CF678AE2A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ru-RU" noProof="0" smtClean="0"/>
              <a:t>7</a:t>
            </a:fld>
            <a:endParaRPr lang="ru-RU" noProof="0"/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9B5C7EF1-02CB-5B78-AA46-7E5F5603348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3999" y="1114623"/>
            <a:ext cx="4009053" cy="5690268"/>
          </a:xfrm>
          <a:prstGeom prst="rect">
            <a:avLst/>
          </a:prstGeom>
        </p:spPr>
      </p:pic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908F6B88-7BB4-126F-9C56-A1882808148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36525"/>
            <a:ext cx="7762875" cy="1685925"/>
          </a:xfrm>
          <a:prstGeom prst="rect">
            <a:avLst/>
          </a:prstGeom>
        </p:spPr>
      </p:pic>
      <p:pic>
        <p:nvPicPr>
          <p:cNvPr id="12" name="room">
            <a:hlinkClick r:id="" action="ppaction://media"/>
            <a:extLst>
              <a:ext uri="{FF2B5EF4-FFF2-40B4-BE49-F238E27FC236}">
                <a16:creationId xmlns:a16="http://schemas.microsoft.com/office/drawing/2014/main" id="{20FB29FA-46CC-ACD4-B6E4-FF4DE2E01C1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18318" y="5058878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8504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1892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B1B9DFC-5DF0-BD8F-67E1-F7A77F996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Диалог по образцу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E27EC013-524E-4A8F-F36A-5B533B0E25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5EFDA73D-8FE8-EF57-D91B-FFDBB8CA33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607A5C7C-4A3C-8212-9746-912F6214AD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ru-RU" noProof="0" smtClean="0"/>
              <a:t>8</a:t>
            </a:fld>
            <a:endParaRPr lang="ru-RU" noProof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02093FD-DC4C-09E1-720A-4959D9719427}"/>
              </a:ext>
            </a:extLst>
          </p:cNvPr>
          <p:cNvSpPr txBox="1"/>
          <p:nvPr/>
        </p:nvSpPr>
        <p:spPr>
          <a:xfrm>
            <a:off x="275360" y="1345018"/>
            <a:ext cx="5820640" cy="41584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Anna: Hi, Paul!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Paul: Hi, Anna. How are you?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Anna: Great, and you? Recently moved into a new house.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Paul: Wow, that's great! How many rooms do you have?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Anna: </a:t>
            </a:r>
            <a:r>
              <a:rPr lang="ru-RU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5</a:t>
            </a: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rooms.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Paul: What rooms do you have in your house?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Anna: I have a bedroom, a kitchen, a bathroom, a hall and a study.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Paul: It's great, such a big house! It was a good time to see you, good luck!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800" dirty="0">
                <a:solidFill>
                  <a:srgbClr val="181818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Anna: Me too, see you again.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0F61F87-AEC8-40C9-D1E2-ADFCFFE599FB}"/>
              </a:ext>
            </a:extLst>
          </p:cNvPr>
          <p:cNvSpPr txBox="1"/>
          <p:nvPr/>
        </p:nvSpPr>
        <p:spPr>
          <a:xfrm>
            <a:off x="6390445" y="1150320"/>
            <a:ext cx="5526195" cy="50285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Анна: Привет, Пол!</a:t>
            </a:r>
          </a:p>
          <a:p>
            <a:pPr>
              <a:lnSpc>
                <a:spcPct val="150000"/>
              </a:lnSpc>
            </a:pP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Пол: Привет, Анна. Как твои дела?</a:t>
            </a:r>
          </a:p>
          <a:p>
            <a:pPr>
              <a:lnSpc>
                <a:spcPct val="150000"/>
              </a:lnSpc>
            </a:pP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Анна: Отлично, а ты? Недавно переехала в новый дом.</a:t>
            </a:r>
          </a:p>
          <a:p>
            <a:pPr>
              <a:lnSpc>
                <a:spcPct val="150000"/>
              </a:lnSpc>
            </a:pP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Пол: Вау, это здорово! Сколько у тебя комнат?</a:t>
            </a:r>
          </a:p>
          <a:p>
            <a:pPr>
              <a:lnSpc>
                <a:spcPct val="150000"/>
              </a:lnSpc>
            </a:pP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Анна: 5 комнат.</a:t>
            </a:r>
          </a:p>
          <a:p>
            <a:pPr>
              <a:lnSpc>
                <a:spcPct val="150000"/>
              </a:lnSpc>
            </a:pP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Пол: Какие комнаты есть у тебя в доме?</a:t>
            </a:r>
          </a:p>
          <a:p>
            <a:pPr>
              <a:lnSpc>
                <a:spcPct val="150000"/>
              </a:lnSpc>
            </a:pP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Анна: У меня есть спальня, кухня, ванная комната, холл и кабинет.</a:t>
            </a:r>
          </a:p>
          <a:p>
            <a:pPr>
              <a:lnSpc>
                <a:spcPct val="150000"/>
              </a:lnSpc>
            </a:pP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Пол: Это здорово, такой большой дом! Было приятно повидаться с вами, удачи!</a:t>
            </a:r>
          </a:p>
          <a:p>
            <a:pPr>
              <a:lnSpc>
                <a:spcPct val="150000"/>
              </a:lnSpc>
            </a:pP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Анна: Я тоже, увидимся снова.</a:t>
            </a:r>
          </a:p>
        </p:txBody>
      </p:sp>
    </p:spTree>
    <p:extLst>
      <p:ext uri="{BB962C8B-B14F-4D97-AF65-F5344CB8AC3E}">
        <p14:creationId xmlns:p14="http://schemas.microsoft.com/office/powerpoint/2010/main" val="3222892433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509_TF16411248_Win32" id="{BEF4CE98-E483-4D23-A12E-0988C57CDA45}" vid="{4D9BF8FD-79D1-4D2D-810B-DD6924BDB5C9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{BC18611F-1912-4D25-871D-15316EF6362A}tf16411248_win32</Template>
  <TotalTime>12</TotalTime>
  <Words>376</Words>
  <Application>Microsoft Office PowerPoint</Application>
  <PresentationFormat>Широкоэкранный</PresentationFormat>
  <Paragraphs>68</Paragraphs>
  <Slides>8</Slides>
  <Notes>3</Notes>
  <HiddenSlides>0</HiddenSlides>
  <MMClips>2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8</vt:i4>
      </vt:variant>
    </vt:vector>
  </HeadingPairs>
  <TitlesOfParts>
    <vt:vector size="15" baseType="lpstr">
      <vt:lpstr>Arial</vt:lpstr>
      <vt:lpstr>Calibri</vt:lpstr>
      <vt:lpstr>Calibri Light</vt:lpstr>
      <vt:lpstr>Posterama</vt:lpstr>
      <vt:lpstr>Symbol</vt:lpstr>
      <vt:lpstr>Times New Roman</vt:lpstr>
      <vt:lpstr>Тема Office</vt:lpstr>
      <vt:lpstr>"At home"</vt:lpstr>
      <vt:lpstr>Speech exercise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Диалог по образцу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"At home"</dc:title>
  <dc:creator>Дарья Авдеева</dc:creator>
  <cp:lastModifiedBy>Дарья Авдеева</cp:lastModifiedBy>
  <cp:revision>1</cp:revision>
  <dcterms:created xsi:type="dcterms:W3CDTF">2022-10-17T18:40:38Z</dcterms:created>
  <dcterms:modified xsi:type="dcterms:W3CDTF">2022-10-17T18:59:08Z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